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74" r:id="rId5"/>
    <p:sldId id="282" r:id="rId6"/>
    <p:sldId id="287" r:id="rId7"/>
    <p:sldId id="288" r:id="rId8"/>
    <p:sldId id="283" r:id="rId9"/>
    <p:sldId id="284" r:id="rId10"/>
    <p:sldId id="290" r:id="rId11"/>
    <p:sldId id="27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7B8"/>
    <a:srgbClr val="3575FD"/>
    <a:srgbClr val="808080"/>
    <a:srgbClr val="00B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6"/>
    <p:restoredTop sz="96159"/>
  </p:normalViewPr>
  <p:slideViewPr>
    <p:cSldViewPr snapToGrid="0" snapToObjects="1" showGuides="1">
      <p:cViewPr varScale="1">
        <p:scale>
          <a:sx n="92" d="100"/>
          <a:sy n="92" d="100"/>
        </p:scale>
        <p:origin x="208" y="824"/>
      </p:cViewPr>
      <p:guideLst>
        <p:guide orient="horz" pos="2160"/>
        <p:guide pos="3840"/>
      </p:guideLst>
    </p:cSldViewPr>
  </p:slideViewPr>
  <p:outlineViewPr>
    <p:cViewPr>
      <p:scale>
        <a:sx n="33" d="100"/>
        <a:sy n="33" d="100"/>
      </p:scale>
      <p:origin x="0" y="-3053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961C9-9C31-9646-B32B-7E46807B2EA8}" type="datetimeFigureOut">
              <a:rPr lang="en-US" smtClean="0"/>
              <a:t>6/6/22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7814E-A6A0-5548-B2B8-DFCB446BBD84}" type="slidenum">
              <a:rPr lang="en-US" smtClean="0"/>
              <a:t>‹#›</a:t>
            </a:fld>
            <a:endParaRPr lang="en-US"/>
          </a:p>
        </p:txBody>
      </p:sp>
    </p:spTree>
    <p:extLst>
      <p:ext uri="{BB962C8B-B14F-4D97-AF65-F5344CB8AC3E}">
        <p14:creationId xmlns:p14="http://schemas.microsoft.com/office/powerpoint/2010/main" val="9000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7814E-A6A0-5548-B2B8-DFCB446BBD84}" type="slidenum">
              <a:rPr lang="en-US" smtClean="0"/>
              <a:t>9</a:t>
            </a:fld>
            <a:endParaRPr lang="en-US"/>
          </a:p>
        </p:txBody>
      </p:sp>
    </p:spTree>
    <p:extLst>
      <p:ext uri="{BB962C8B-B14F-4D97-AF65-F5344CB8AC3E}">
        <p14:creationId xmlns:p14="http://schemas.microsoft.com/office/powerpoint/2010/main" val="3494363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AF0CDF7-FF41-8B41-AE6B-E3BFD8BE96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3933" y="0"/>
            <a:ext cx="6968067" cy="6858000"/>
          </a:xfrm>
          <a:prstGeom prst="rect">
            <a:avLst/>
          </a:prstGeom>
        </p:spPr>
      </p:pic>
      <p:sp>
        <p:nvSpPr>
          <p:cNvPr id="2" name="Title 1">
            <a:extLst>
              <a:ext uri="{FF2B5EF4-FFF2-40B4-BE49-F238E27FC236}">
                <a16:creationId xmlns:a16="http://schemas.microsoft.com/office/drawing/2014/main" id="{B61583A9-DBD9-E740-8CE1-BD8291C371E9}"/>
              </a:ext>
            </a:extLst>
          </p:cNvPr>
          <p:cNvSpPr>
            <a:spLocks noGrp="1"/>
          </p:cNvSpPr>
          <p:nvPr>
            <p:ph type="ctrTitle" hasCustomPrompt="1"/>
          </p:nvPr>
        </p:nvSpPr>
        <p:spPr>
          <a:xfrm>
            <a:off x="699042" y="1800717"/>
            <a:ext cx="9144000" cy="2387600"/>
          </a:xfrm>
        </p:spPr>
        <p:txBody>
          <a:bodyPr anchor="b">
            <a:noAutofit/>
          </a:bodyPr>
          <a:lstStyle>
            <a:lvl1pPr algn="l">
              <a:defRPr sz="4000" b="0">
                <a:solidFill>
                  <a:schemeClr val="bg1"/>
                </a:solidFill>
              </a:defRPr>
            </a:lvl1pPr>
          </a:lstStyle>
          <a:p>
            <a:r>
              <a:rPr lang="en-US" dirty="0"/>
              <a:t>Presentation Title</a:t>
            </a:r>
            <a:br>
              <a:rPr lang="en-US" dirty="0"/>
            </a:br>
            <a:r>
              <a:rPr lang="en-US" dirty="0"/>
              <a:t>comes here</a:t>
            </a:r>
          </a:p>
        </p:txBody>
      </p:sp>
      <p:sp>
        <p:nvSpPr>
          <p:cNvPr id="3" name="Subtitle 2">
            <a:extLst>
              <a:ext uri="{FF2B5EF4-FFF2-40B4-BE49-F238E27FC236}">
                <a16:creationId xmlns:a16="http://schemas.microsoft.com/office/drawing/2014/main" id="{5FD2763C-9935-A04E-B3AA-158A98146806}"/>
              </a:ext>
            </a:extLst>
          </p:cNvPr>
          <p:cNvSpPr>
            <a:spLocks noGrp="1"/>
          </p:cNvSpPr>
          <p:nvPr>
            <p:ph type="subTitle" idx="1" hasCustomPrompt="1"/>
          </p:nvPr>
        </p:nvSpPr>
        <p:spPr>
          <a:xfrm>
            <a:off x="699042" y="4364038"/>
            <a:ext cx="9144000" cy="1061402"/>
          </a:xfrm>
        </p:spPr>
        <p:txBody>
          <a:bodyPr>
            <a:noAutofit/>
          </a:bodyPr>
          <a:lstStyle>
            <a:lvl1pPr marL="0" indent="0" algn="l">
              <a:buNone/>
              <a:defRPr sz="2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r>
              <a:rPr lang="en-US" dirty="0"/>
              <a:t> Here</a:t>
            </a:r>
          </a:p>
        </p:txBody>
      </p:sp>
      <p:sp>
        <p:nvSpPr>
          <p:cNvPr id="10" name="Text Placeholder 9">
            <a:extLst>
              <a:ext uri="{FF2B5EF4-FFF2-40B4-BE49-F238E27FC236}">
                <a16:creationId xmlns:a16="http://schemas.microsoft.com/office/drawing/2014/main" id="{B69FB678-CF54-E249-8F2C-FD6E94D91794}"/>
              </a:ext>
            </a:extLst>
          </p:cNvPr>
          <p:cNvSpPr>
            <a:spLocks noGrp="1"/>
          </p:cNvSpPr>
          <p:nvPr>
            <p:ph type="body" sz="quarter" idx="10" hasCustomPrompt="1"/>
          </p:nvPr>
        </p:nvSpPr>
        <p:spPr>
          <a:xfrm>
            <a:off x="699042" y="5824538"/>
            <a:ext cx="3933825" cy="363537"/>
          </a:xfrm>
        </p:spPr>
        <p:txBody>
          <a:bodyPr anchor="b">
            <a:noAutofit/>
          </a:bodyPr>
          <a:lstStyle>
            <a:lvl1pPr marL="0" indent="0">
              <a:buNone/>
              <a:defRPr sz="1600" cap="none" baseline="0">
                <a:solidFill>
                  <a:schemeClr val="bg1"/>
                </a:solidFill>
              </a:defRPr>
            </a:lvl1pPr>
          </a:lstStyle>
          <a:p>
            <a:pPr lvl="0"/>
            <a:r>
              <a:rPr lang="en-US" dirty="0"/>
              <a:t>Date &amp; Time</a:t>
            </a:r>
          </a:p>
        </p:txBody>
      </p:sp>
      <p:pic>
        <p:nvPicPr>
          <p:cNvPr id="12" name="Picture 11" descr="A black and white logo&#10;&#10;Description automatically generated with low confidence">
            <a:extLst>
              <a:ext uri="{FF2B5EF4-FFF2-40B4-BE49-F238E27FC236}">
                <a16:creationId xmlns:a16="http://schemas.microsoft.com/office/drawing/2014/main" id="{B4105AB8-21C5-DD40-ACED-5223C12DE47A}"/>
              </a:ext>
            </a:extLst>
          </p:cNvPr>
          <p:cNvPicPr>
            <a:picLocks noChangeAspect="1"/>
          </p:cNvPicPr>
          <p:nvPr userDrawn="1"/>
        </p:nvPicPr>
        <p:blipFill>
          <a:blip r:embed="rId4"/>
          <a:stretch>
            <a:fillRect/>
          </a:stretch>
        </p:blipFill>
        <p:spPr>
          <a:xfrm>
            <a:off x="766002" y="794683"/>
            <a:ext cx="2436622" cy="504825"/>
          </a:xfrm>
          <a:prstGeom prst="rect">
            <a:avLst/>
          </a:prstGeom>
        </p:spPr>
      </p:pic>
    </p:spTree>
    <p:extLst>
      <p:ext uri="{BB962C8B-B14F-4D97-AF65-F5344CB8AC3E}">
        <p14:creationId xmlns:p14="http://schemas.microsoft.com/office/powerpoint/2010/main" val="128989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2EC2-B8E1-124D-8352-2D9C8E029E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68E53E8-4D36-6341-A7A5-3A0CC0CF6E78}"/>
              </a:ext>
            </a:extLst>
          </p:cNvPr>
          <p:cNvSpPr>
            <a:spLocks noGrp="1"/>
          </p:cNvSpPr>
          <p:nvPr>
            <p:ph idx="1"/>
          </p:nvPr>
        </p:nvSpPr>
        <p:spPr>
          <a:xfrm>
            <a:off x="698025" y="1614489"/>
            <a:ext cx="10680192" cy="4535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979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694944" y="1614488"/>
            <a:ext cx="3336544" cy="4535424"/>
          </a:xfrm>
        </p:spPr>
        <p:txBody>
          <a:bodyPr/>
          <a:lstStyle>
            <a:lvl1pPr>
              <a:defRPr sz="2400" b="0" cap="none" baseline="0"/>
            </a:lvl1pPr>
            <a:lvl2pPr>
              <a:defRPr sz="2000"/>
            </a:lvl2pPr>
          </a:lstStyle>
          <a:p>
            <a:pPr lvl="0"/>
            <a:r>
              <a:rPr lang="en-US" dirty="0"/>
              <a:t>Click to edit Master text styles</a:t>
            </a:r>
          </a:p>
        </p:txBody>
      </p:sp>
      <p:sp>
        <p:nvSpPr>
          <p:cNvPr id="4" name="Content Placeholder 2">
            <a:extLst>
              <a:ext uri="{FF2B5EF4-FFF2-40B4-BE49-F238E27FC236}">
                <a16:creationId xmlns:a16="http://schemas.microsoft.com/office/drawing/2014/main" id="{57F3C997-2D53-484D-A398-7845E26386AF}"/>
              </a:ext>
            </a:extLst>
          </p:cNvPr>
          <p:cNvSpPr>
            <a:spLocks noGrp="1"/>
          </p:cNvSpPr>
          <p:nvPr>
            <p:ph idx="10"/>
          </p:nvPr>
        </p:nvSpPr>
        <p:spPr>
          <a:xfrm>
            <a:off x="4310741" y="1614488"/>
            <a:ext cx="7046107" cy="4535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673AD5C2-07B2-6E4F-97E5-E866E73513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898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v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4310743" y="1614487"/>
            <a:ext cx="3420332" cy="4535424"/>
          </a:xfrm>
        </p:spPr>
        <p:txBody>
          <a:bodyPr numCol="1"/>
          <a:lstStyle>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6B8AEE9-87A0-7148-AB26-F0F13701B8C3}"/>
              </a:ext>
            </a:extLst>
          </p:cNvPr>
          <p:cNvSpPr>
            <a:spLocks noGrp="1"/>
          </p:cNvSpPr>
          <p:nvPr>
            <p:ph idx="13"/>
          </p:nvPr>
        </p:nvSpPr>
        <p:spPr>
          <a:xfrm>
            <a:off x="7932717" y="1614487"/>
            <a:ext cx="3420332" cy="4535424"/>
          </a:xfrm>
        </p:spPr>
        <p:txBody>
          <a:bodyPr numCol="1"/>
          <a:lstStyle>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7D48270-0B7E-5445-B13F-638CC5F6C9C2}"/>
              </a:ext>
            </a:extLst>
          </p:cNvPr>
          <p:cNvSpPr>
            <a:spLocks noGrp="1"/>
          </p:cNvSpPr>
          <p:nvPr>
            <p:ph idx="14"/>
          </p:nvPr>
        </p:nvSpPr>
        <p:spPr>
          <a:xfrm>
            <a:off x="694944" y="1614487"/>
            <a:ext cx="3420332" cy="4535424"/>
          </a:xfrm>
        </p:spPr>
        <p:txBody>
          <a:bodyPr numCol="1">
            <a:noAutofit/>
          </a:bodyPr>
          <a:lstStyle>
            <a:lvl1pPr>
              <a:lnSpc>
                <a:spcPct val="90000"/>
              </a:lnSpc>
              <a:defRPr sz="2400" b="0" cap="none" baseline="0">
                <a:solidFill>
                  <a:schemeClr val="accent1"/>
                </a:solidFill>
              </a:defRPr>
            </a:lvl1pPr>
            <a:lvl2pPr>
              <a:defRPr b="1">
                <a:solidFill>
                  <a:schemeClr val="tx1"/>
                </a:solidFill>
              </a:defRPr>
            </a:lvl2pPr>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6DF46114-3758-0341-BEAA-4F88E44747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094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v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4310743" y="1614487"/>
            <a:ext cx="3420332" cy="4535424"/>
          </a:xfrm>
        </p:spPr>
        <p:txBody>
          <a:bodyPr numCol="1"/>
          <a:lstStyle>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6B8AEE9-87A0-7148-AB26-F0F13701B8C3}"/>
              </a:ext>
            </a:extLst>
          </p:cNvPr>
          <p:cNvSpPr>
            <a:spLocks noGrp="1"/>
          </p:cNvSpPr>
          <p:nvPr>
            <p:ph idx="13"/>
          </p:nvPr>
        </p:nvSpPr>
        <p:spPr>
          <a:xfrm>
            <a:off x="7932717" y="1614487"/>
            <a:ext cx="3420332" cy="4535424"/>
          </a:xfrm>
        </p:spPr>
        <p:txBody>
          <a:bodyPr numCol="1"/>
          <a:lstStyle>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7D48270-0B7E-5445-B13F-638CC5F6C9C2}"/>
              </a:ext>
            </a:extLst>
          </p:cNvPr>
          <p:cNvSpPr>
            <a:spLocks noGrp="1"/>
          </p:cNvSpPr>
          <p:nvPr>
            <p:ph idx="14"/>
          </p:nvPr>
        </p:nvSpPr>
        <p:spPr>
          <a:xfrm>
            <a:off x="694944" y="1614487"/>
            <a:ext cx="3420332" cy="4535424"/>
          </a:xfrm>
        </p:spPr>
        <p:txBody>
          <a:bodyPr vert="horz" lIns="91440" tIns="45720" rIns="91440" bIns="45720" numCol="1"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98450" lvl="4" indent="0">
              <a:buNone/>
            </a:pPr>
            <a:r>
              <a:rPr lang="en-US" dirty="0"/>
              <a:t>Fifth level</a:t>
            </a:r>
          </a:p>
        </p:txBody>
      </p:sp>
      <p:sp>
        <p:nvSpPr>
          <p:cNvPr id="4" name="Title 3">
            <a:extLst>
              <a:ext uri="{FF2B5EF4-FFF2-40B4-BE49-F238E27FC236}">
                <a16:creationId xmlns:a16="http://schemas.microsoft.com/office/drawing/2014/main" id="{5C6E0C44-763A-2647-9BAF-632EBB6A92B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434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v5">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6115791" y="1614487"/>
            <a:ext cx="3538848" cy="4535424"/>
          </a:xfrm>
        </p:spPr>
        <p:txBody>
          <a:bodyPr numCol="1"/>
          <a:lstStyle>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BB09381D-23CE-D845-81AE-772CE75E9AA1}"/>
              </a:ext>
            </a:extLst>
          </p:cNvPr>
          <p:cNvSpPr>
            <a:spLocks noGrp="1"/>
          </p:cNvSpPr>
          <p:nvPr>
            <p:ph idx="10"/>
          </p:nvPr>
        </p:nvSpPr>
        <p:spPr>
          <a:xfrm>
            <a:off x="700407" y="1614487"/>
            <a:ext cx="5023264" cy="4535424"/>
          </a:xfrm>
        </p:spPr>
        <p:txBody>
          <a:bodyPr numCol="1"/>
          <a:lstStyle>
            <a:lvl1pPr>
              <a:defRPr sz="3400" b="0" cap="none" baseline="0"/>
            </a:lvl1pPr>
            <a:lvl2pPr>
              <a:defRPr sz="2000"/>
            </a:lvl2pPr>
            <a:lvl5pPr marL="298450" indent="0">
              <a:buNone/>
              <a:defRPr/>
            </a:lvl5pPr>
          </a:lstStyle>
          <a:p>
            <a:pPr lvl="0"/>
            <a:r>
              <a:rPr lang="en-US" dirty="0"/>
              <a:t>Click to edit Master text styles</a:t>
            </a:r>
          </a:p>
        </p:txBody>
      </p:sp>
      <p:sp>
        <p:nvSpPr>
          <p:cNvPr id="5" name="Title 4">
            <a:extLst>
              <a:ext uri="{FF2B5EF4-FFF2-40B4-BE49-F238E27FC236}">
                <a16:creationId xmlns:a16="http://schemas.microsoft.com/office/drawing/2014/main" id="{62872DB5-DDEC-A149-8C43-E06D879538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53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v6">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694943" y="1614487"/>
            <a:ext cx="10680191" cy="4535424"/>
          </a:xfrm>
        </p:spPr>
        <p:txBody>
          <a:bodyPr numCol="1"/>
          <a:lstStyle>
            <a:lvl1pPr>
              <a:defRPr sz="2400" b="0" cap="none" baseline="0"/>
            </a:lvl1pPr>
            <a:lvl2pPr>
              <a:spcBef>
                <a:spcPts val="1500"/>
              </a:spcBef>
              <a:defRPr sz="2000"/>
            </a:lvl2pPr>
            <a:lvl3pPr>
              <a:spcBef>
                <a:spcPts val="2000"/>
              </a:spcBef>
              <a:defRPr sz="1400"/>
            </a:lvl3pPr>
            <a:lvl5pPr marL="298450" indent="0">
              <a:buNone/>
              <a:defRPr/>
            </a:lvl5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84CAEBD3-10B7-EF45-A639-F5DCE9C5D3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739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694944" y="2185061"/>
            <a:ext cx="9132362" cy="2954498"/>
          </a:xfrm>
        </p:spPr>
        <p:txBody>
          <a:bodyPr numCol="1" anchor="t"/>
          <a:lstStyle>
            <a:lvl1pPr>
              <a:spcBef>
                <a:spcPts val="0"/>
              </a:spcBef>
              <a:defRPr sz="3400" b="0" i="0" cap="none" baseline="0">
                <a:solidFill>
                  <a:schemeClr val="accent1"/>
                </a:solidFill>
              </a:defRPr>
            </a:lvl1pPr>
            <a:lvl2pPr>
              <a:spcBef>
                <a:spcPts val="500"/>
              </a:spcBef>
              <a:defRPr sz="3400" i="0">
                <a:solidFill>
                  <a:schemeClr val="accent1"/>
                </a:solidFill>
              </a:defRPr>
            </a:lvl2pPr>
            <a:lvl5pPr marL="298450" indent="0">
              <a:buNone/>
              <a:defRPr/>
            </a:lvl5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B2DB1A53-0541-A242-8396-14CEBFB79DE0}"/>
              </a:ext>
            </a:extLst>
          </p:cNvPr>
          <p:cNvSpPr>
            <a:spLocks noGrp="1"/>
          </p:cNvSpPr>
          <p:nvPr>
            <p:ph idx="10"/>
          </p:nvPr>
        </p:nvSpPr>
        <p:spPr>
          <a:xfrm>
            <a:off x="694944" y="5355770"/>
            <a:ext cx="9132362" cy="757911"/>
          </a:xfrm>
        </p:spPr>
        <p:txBody>
          <a:bodyPr numCol="1" anchor="b"/>
          <a:lstStyle>
            <a:lvl1pPr>
              <a:spcBef>
                <a:spcPts val="0"/>
              </a:spcBef>
              <a:defRPr i="1" cap="none" baseline="0">
                <a:solidFill>
                  <a:schemeClr val="tx1"/>
                </a:solidFill>
              </a:defRPr>
            </a:lvl1pPr>
            <a:lvl2pPr>
              <a:spcBef>
                <a:spcPts val="500"/>
              </a:spcBef>
              <a:defRPr i="1"/>
            </a:lvl2pPr>
            <a:lvl5pPr marL="298450" indent="0">
              <a:buNone/>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FCC144CF-03B6-4C41-8FC1-FBFF717340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707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 lower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7CB-4AD9-1747-98AE-7037C62B6755}"/>
              </a:ext>
            </a:extLst>
          </p:cNvPr>
          <p:cNvSpPr>
            <a:spLocks noGrp="1"/>
          </p:cNvSpPr>
          <p:nvPr>
            <p:ph type="title"/>
          </p:nvPr>
        </p:nvSpPr>
        <p:spPr/>
        <p:txBody>
          <a:bodyPr/>
          <a:lstStyle>
            <a:lvl1pPr>
              <a:defRPr sz="2200"/>
            </a:lvl1pPr>
          </a:lstStyle>
          <a:p>
            <a:r>
              <a:rPr lang="en-US"/>
              <a:t>Click to edit Master title style</a:t>
            </a:r>
          </a:p>
        </p:txBody>
      </p:sp>
      <p:sp>
        <p:nvSpPr>
          <p:cNvPr id="3" name="Content Placeholder 2">
            <a:extLst>
              <a:ext uri="{FF2B5EF4-FFF2-40B4-BE49-F238E27FC236}">
                <a16:creationId xmlns:a16="http://schemas.microsoft.com/office/drawing/2014/main" id="{431A04A7-A981-4641-AEC1-AB1259A12158}"/>
              </a:ext>
            </a:extLst>
          </p:cNvPr>
          <p:cNvSpPr>
            <a:spLocks noGrp="1"/>
          </p:cNvSpPr>
          <p:nvPr>
            <p:ph sz="half" idx="1"/>
          </p:nvPr>
        </p:nvSpPr>
        <p:spPr>
          <a:xfrm>
            <a:off x="694944" y="4791456"/>
            <a:ext cx="3337560" cy="110392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D1A415D-5642-8249-97FB-933DA4E236AB}"/>
              </a:ext>
            </a:extLst>
          </p:cNvPr>
          <p:cNvSpPr>
            <a:spLocks noGrp="1"/>
          </p:cNvSpPr>
          <p:nvPr>
            <p:ph sz="half" idx="2"/>
          </p:nvPr>
        </p:nvSpPr>
        <p:spPr>
          <a:xfrm>
            <a:off x="4379106" y="4791456"/>
            <a:ext cx="3337560" cy="1103922"/>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3">
            <a:extLst>
              <a:ext uri="{FF2B5EF4-FFF2-40B4-BE49-F238E27FC236}">
                <a16:creationId xmlns:a16="http://schemas.microsoft.com/office/drawing/2014/main" id="{A8E0E9C4-46A0-B24E-8AF8-D3A5CC3431FB}"/>
              </a:ext>
            </a:extLst>
          </p:cNvPr>
          <p:cNvSpPr>
            <a:spLocks noGrp="1"/>
          </p:cNvSpPr>
          <p:nvPr>
            <p:ph sz="half" idx="16"/>
          </p:nvPr>
        </p:nvSpPr>
        <p:spPr>
          <a:xfrm>
            <a:off x="8063268" y="4791456"/>
            <a:ext cx="3337560" cy="1103922"/>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1CD43CD7-4883-4340-B118-EC6C7FE15907}"/>
              </a:ext>
            </a:extLst>
          </p:cNvPr>
          <p:cNvSpPr>
            <a:spLocks noGrp="1"/>
          </p:cNvSpPr>
          <p:nvPr>
            <p:ph sz="half" idx="17"/>
          </p:nvPr>
        </p:nvSpPr>
        <p:spPr>
          <a:xfrm>
            <a:off x="676656" y="3708405"/>
            <a:ext cx="3337560" cy="801277"/>
          </a:xfrm>
        </p:spPr>
        <p:txBody>
          <a:bodyPr anchor="b"/>
          <a:lstStyle>
            <a:lvl1pPr>
              <a:defRPr sz="2000" b="0" cap="none"/>
            </a:lvl1pPr>
            <a:lvl2pPr>
              <a:defRPr cap="none"/>
            </a:lvl2pPr>
          </a:lstStyle>
          <a:p>
            <a:pPr lvl="0"/>
            <a:r>
              <a:rPr lang="en-US" dirty="0"/>
              <a:t>Click to edit Master text styles</a:t>
            </a:r>
          </a:p>
        </p:txBody>
      </p:sp>
      <p:sp>
        <p:nvSpPr>
          <p:cNvPr id="14" name="Content Placeholder 3">
            <a:extLst>
              <a:ext uri="{FF2B5EF4-FFF2-40B4-BE49-F238E27FC236}">
                <a16:creationId xmlns:a16="http://schemas.microsoft.com/office/drawing/2014/main" id="{56A4A012-A17F-3649-A60D-598256C95172}"/>
              </a:ext>
            </a:extLst>
          </p:cNvPr>
          <p:cNvSpPr>
            <a:spLocks noGrp="1"/>
          </p:cNvSpPr>
          <p:nvPr>
            <p:ph sz="half" idx="18"/>
          </p:nvPr>
        </p:nvSpPr>
        <p:spPr>
          <a:xfrm>
            <a:off x="4369962" y="3708405"/>
            <a:ext cx="3337560" cy="801277"/>
          </a:xfrm>
        </p:spPr>
        <p:txBody>
          <a:bodyPr anchor="b"/>
          <a:lstStyle>
            <a:lvl1pPr>
              <a:defRPr sz="2000" b="0" cap="none"/>
            </a:lvl1pPr>
            <a:lvl2pPr>
              <a:defRPr cap="none"/>
            </a:lvl2pPr>
          </a:lstStyle>
          <a:p>
            <a:pPr lvl="0"/>
            <a:r>
              <a:rPr lang="en-US" dirty="0"/>
              <a:t>Click to edit Master text styles</a:t>
            </a:r>
          </a:p>
        </p:txBody>
      </p:sp>
      <p:sp>
        <p:nvSpPr>
          <p:cNvPr id="15" name="Content Placeholder 3">
            <a:extLst>
              <a:ext uri="{FF2B5EF4-FFF2-40B4-BE49-F238E27FC236}">
                <a16:creationId xmlns:a16="http://schemas.microsoft.com/office/drawing/2014/main" id="{6F0146D0-3AB6-1A42-8692-BE06EF832732}"/>
              </a:ext>
            </a:extLst>
          </p:cNvPr>
          <p:cNvSpPr>
            <a:spLocks noGrp="1"/>
          </p:cNvSpPr>
          <p:nvPr>
            <p:ph sz="half" idx="19"/>
          </p:nvPr>
        </p:nvSpPr>
        <p:spPr>
          <a:xfrm>
            <a:off x="8063268" y="3708405"/>
            <a:ext cx="3337560" cy="801277"/>
          </a:xfrm>
        </p:spPr>
        <p:txBody>
          <a:bodyPr anchor="b"/>
          <a:lstStyle>
            <a:lvl1pPr>
              <a:defRPr sz="2000" b="0" cap="none"/>
            </a:lvl1pPr>
            <a:lvl2pPr>
              <a:defRPr cap="none"/>
            </a:lvl2pPr>
          </a:lstStyle>
          <a:p>
            <a:pPr lvl="0"/>
            <a:r>
              <a:rPr lang="en-US" dirty="0"/>
              <a:t>Click to edit Master text styles</a:t>
            </a:r>
          </a:p>
        </p:txBody>
      </p:sp>
    </p:spTree>
    <p:extLst>
      <p:ext uri="{BB962C8B-B14F-4D97-AF65-F5344CB8AC3E}">
        <p14:creationId xmlns:p14="http://schemas.microsoft.com/office/powerpoint/2010/main" val="20024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 image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694944" y="1618487"/>
            <a:ext cx="5330952" cy="4535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DE755248-A3EC-D044-81B9-78662FAC5193}"/>
              </a:ext>
            </a:extLst>
          </p:cNvPr>
          <p:cNvSpPr>
            <a:spLocks noGrp="1"/>
          </p:cNvSpPr>
          <p:nvPr>
            <p:ph type="pic" sz="quarter" idx="14" hasCustomPrompt="1"/>
          </p:nvPr>
        </p:nvSpPr>
        <p:spPr>
          <a:xfrm>
            <a:off x="6226175" y="1618485"/>
            <a:ext cx="5148961" cy="4535424"/>
          </a:xfrm>
          <a:solidFill>
            <a:schemeClr val="bg2"/>
          </a:solidFill>
        </p:spPr>
        <p:txBody>
          <a:bodyPr anchor="ct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
        <p:nvSpPr>
          <p:cNvPr id="4" name="Title 3">
            <a:extLst>
              <a:ext uri="{FF2B5EF4-FFF2-40B4-BE49-F238E27FC236}">
                <a16:creationId xmlns:a16="http://schemas.microsoft.com/office/drawing/2014/main" id="{5FE799BF-BFE4-7A46-9691-BE723E8447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96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7CB-4AD9-1747-98AE-7037C62B6755}"/>
              </a:ext>
            </a:extLst>
          </p:cNvPr>
          <p:cNvSpPr>
            <a:spLocks noGrp="1"/>
          </p:cNvSpPr>
          <p:nvPr>
            <p:ph type="title"/>
          </p:nvPr>
        </p:nvSpPr>
        <p:spPr/>
        <p:txBody>
          <a:bodyPr>
            <a:noAutofit/>
          </a:bodyPr>
          <a:lstStyle>
            <a:lvl1pPr>
              <a:defRPr sz="2200"/>
            </a:lvl1pPr>
          </a:lstStyle>
          <a:p>
            <a:r>
              <a:rPr lang="en-US" dirty="0"/>
              <a:t>Click to edit Master title style</a:t>
            </a:r>
          </a:p>
        </p:txBody>
      </p:sp>
      <p:sp>
        <p:nvSpPr>
          <p:cNvPr id="3" name="Content Placeholder 2">
            <a:extLst>
              <a:ext uri="{FF2B5EF4-FFF2-40B4-BE49-F238E27FC236}">
                <a16:creationId xmlns:a16="http://schemas.microsoft.com/office/drawing/2014/main" id="{431A04A7-A981-4641-AEC1-AB1259A12158}"/>
              </a:ext>
            </a:extLst>
          </p:cNvPr>
          <p:cNvSpPr>
            <a:spLocks noGrp="1"/>
          </p:cNvSpPr>
          <p:nvPr>
            <p:ph sz="half" idx="1"/>
          </p:nvPr>
        </p:nvSpPr>
        <p:spPr>
          <a:xfrm>
            <a:off x="694944" y="5073041"/>
            <a:ext cx="5181600" cy="1103922"/>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D1A415D-5642-8249-97FB-933DA4E236AB}"/>
              </a:ext>
            </a:extLst>
          </p:cNvPr>
          <p:cNvSpPr>
            <a:spLocks noGrp="1"/>
          </p:cNvSpPr>
          <p:nvPr>
            <p:ph sz="half" idx="2"/>
          </p:nvPr>
        </p:nvSpPr>
        <p:spPr>
          <a:xfrm>
            <a:off x="6333746" y="5073041"/>
            <a:ext cx="5181600" cy="1103922"/>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12" name="Picture Placeholder 11">
            <a:extLst>
              <a:ext uri="{FF2B5EF4-FFF2-40B4-BE49-F238E27FC236}">
                <a16:creationId xmlns:a16="http://schemas.microsoft.com/office/drawing/2014/main" id="{26B34F6B-6E06-024C-88CD-84A2D02DBE7A}"/>
              </a:ext>
            </a:extLst>
          </p:cNvPr>
          <p:cNvSpPr>
            <a:spLocks noGrp="1"/>
          </p:cNvSpPr>
          <p:nvPr>
            <p:ph type="pic" sz="quarter" idx="14" hasCustomPrompt="1"/>
          </p:nvPr>
        </p:nvSpPr>
        <p:spPr>
          <a:xfrm>
            <a:off x="784223" y="1614488"/>
            <a:ext cx="5102352" cy="3230562"/>
          </a:xfrm>
          <a:solidFill>
            <a:schemeClr val="bg2"/>
          </a:solidFill>
        </p:spPr>
        <p:txBody>
          <a:bodyPr anchor="ctr">
            <a:noAutofit/>
          </a:bodyP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
        <p:nvSpPr>
          <p:cNvPr id="13" name="Picture Placeholder 11">
            <a:extLst>
              <a:ext uri="{FF2B5EF4-FFF2-40B4-BE49-F238E27FC236}">
                <a16:creationId xmlns:a16="http://schemas.microsoft.com/office/drawing/2014/main" id="{D3FF9F77-BDB9-094F-8A4E-37B1695C5D97}"/>
              </a:ext>
            </a:extLst>
          </p:cNvPr>
          <p:cNvSpPr>
            <a:spLocks noGrp="1"/>
          </p:cNvSpPr>
          <p:nvPr>
            <p:ph type="pic" sz="quarter" idx="15" hasCustomPrompt="1"/>
          </p:nvPr>
        </p:nvSpPr>
        <p:spPr>
          <a:xfrm>
            <a:off x="6333746" y="1614488"/>
            <a:ext cx="5102352" cy="3230562"/>
          </a:xfrm>
          <a:solidFill>
            <a:schemeClr val="bg2"/>
          </a:solidFill>
        </p:spPr>
        <p:txBody>
          <a:bodyPr anchor="ctr">
            <a:noAutofit/>
          </a:bodyP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Tree>
    <p:extLst>
      <p:ext uri="{BB962C8B-B14F-4D97-AF65-F5344CB8AC3E}">
        <p14:creationId xmlns:p14="http://schemas.microsoft.com/office/powerpoint/2010/main" val="95567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84B8E9E-096F-8C4A-B832-C041AA51A6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3933" y="0"/>
            <a:ext cx="6968067" cy="6858000"/>
          </a:xfrm>
          <a:prstGeom prst="rect">
            <a:avLst/>
          </a:prstGeom>
        </p:spPr>
      </p:pic>
      <p:sp>
        <p:nvSpPr>
          <p:cNvPr id="2" name="Title 1">
            <a:extLst>
              <a:ext uri="{FF2B5EF4-FFF2-40B4-BE49-F238E27FC236}">
                <a16:creationId xmlns:a16="http://schemas.microsoft.com/office/drawing/2014/main" id="{B61583A9-DBD9-E740-8CE1-BD8291C371E9}"/>
              </a:ext>
            </a:extLst>
          </p:cNvPr>
          <p:cNvSpPr>
            <a:spLocks noGrp="1"/>
          </p:cNvSpPr>
          <p:nvPr>
            <p:ph type="ctrTitle" hasCustomPrompt="1"/>
          </p:nvPr>
        </p:nvSpPr>
        <p:spPr>
          <a:xfrm>
            <a:off x="699042" y="1800717"/>
            <a:ext cx="5587722" cy="2387600"/>
          </a:xfrm>
        </p:spPr>
        <p:txBody>
          <a:bodyPr anchor="b">
            <a:noAutofit/>
          </a:bodyPr>
          <a:lstStyle>
            <a:lvl1pPr algn="l">
              <a:defRPr sz="4000" b="0">
                <a:solidFill>
                  <a:schemeClr val="tx1"/>
                </a:solidFill>
              </a:defRPr>
            </a:lvl1pPr>
          </a:lstStyle>
          <a:p>
            <a:r>
              <a:rPr lang="en-US" dirty="0"/>
              <a:t>Presentation Title</a:t>
            </a:r>
            <a:br>
              <a:rPr lang="en-US" dirty="0"/>
            </a:br>
            <a:r>
              <a:rPr lang="en-US" dirty="0"/>
              <a:t>comes here</a:t>
            </a:r>
          </a:p>
        </p:txBody>
      </p:sp>
      <p:sp>
        <p:nvSpPr>
          <p:cNvPr id="3" name="Subtitle 2">
            <a:extLst>
              <a:ext uri="{FF2B5EF4-FFF2-40B4-BE49-F238E27FC236}">
                <a16:creationId xmlns:a16="http://schemas.microsoft.com/office/drawing/2014/main" id="{5FD2763C-9935-A04E-B3AA-158A98146806}"/>
              </a:ext>
            </a:extLst>
          </p:cNvPr>
          <p:cNvSpPr>
            <a:spLocks noGrp="1"/>
          </p:cNvSpPr>
          <p:nvPr>
            <p:ph type="subTitle" idx="1" hasCustomPrompt="1"/>
          </p:nvPr>
        </p:nvSpPr>
        <p:spPr>
          <a:xfrm>
            <a:off x="699042" y="4364038"/>
            <a:ext cx="5587722" cy="1061402"/>
          </a:xfrm>
        </p:spPr>
        <p:txBody>
          <a:bodyPr>
            <a:noAutofit/>
          </a:bodyPr>
          <a:lstStyle>
            <a:lvl1pPr marL="0" indent="0" algn="l">
              <a:buNone/>
              <a:defRPr sz="2200" b="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r>
              <a:rPr lang="en-US" dirty="0"/>
              <a:t> Here</a:t>
            </a:r>
          </a:p>
        </p:txBody>
      </p:sp>
      <p:sp>
        <p:nvSpPr>
          <p:cNvPr id="10" name="Text Placeholder 9">
            <a:extLst>
              <a:ext uri="{FF2B5EF4-FFF2-40B4-BE49-F238E27FC236}">
                <a16:creationId xmlns:a16="http://schemas.microsoft.com/office/drawing/2014/main" id="{B69FB678-CF54-E249-8F2C-FD6E94D91794}"/>
              </a:ext>
            </a:extLst>
          </p:cNvPr>
          <p:cNvSpPr>
            <a:spLocks noGrp="1"/>
          </p:cNvSpPr>
          <p:nvPr>
            <p:ph type="body" sz="quarter" idx="10" hasCustomPrompt="1"/>
          </p:nvPr>
        </p:nvSpPr>
        <p:spPr>
          <a:xfrm>
            <a:off x="699042" y="5824538"/>
            <a:ext cx="3933825" cy="363537"/>
          </a:xfrm>
        </p:spPr>
        <p:txBody>
          <a:bodyPr anchor="b">
            <a:noAutofit/>
          </a:bodyPr>
          <a:lstStyle>
            <a:lvl1pPr marL="0" indent="0">
              <a:buNone/>
              <a:defRPr sz="1600" cap="none" baseline="0">
                <a:solidFill>
                  <a:schemeClr val="tx1"/>
                </a:solidFill>
              </a:defRPr>
            </a:lvl1pPr>
          </a:lstStyle>
          <a:p>
            <a:pPr lvl="0"/>
            <a:r>
              <a:rPr lang="en-US" dirty="0"/>
              <a:t>Date &amp; Time</a:t>
            </a:r>
          </a:p>
        </p:txBody>
      </p:sp>
      <p:pic>
        <p:nvPicPr>
          <p:cNvPr id="9" name="Picture 8">
            <a:extLst>
              <a:ext uri="{FF2B5EF4-FFF2-40B4-BE49-F238E27FC236}">
                <a16:creationId xmlns:a16="http://schemas.microsoft.com/office/drawing/2014/main" id="{DD7EE47F-26A4-0C4F-BA49-872E6B152F91}"/>
              </a:ext>
            </a:extLst>
          </p:cNvPr>
          <p:cNvPicPr>
            <a:picLocks noChangeAspect="1"/>
          </p:cNvPicPr>
          <p:nvPr userDrawn="1"/>
        </p:nvPicPr>
        <p:blipFill>
          <a:blip r:embed="rId4"/>
          <a:srcRect/>
          <a:stretch/>
        </p:blipFill>
        <p:spPr>
          <a:xfrm>
            <a:off x="766002" y="794683"/>
            <a:ext cx="2436622" cy="504825"/>
          </a:xfrm>
          <a:prstGeom prst="rect">
            <a:avLst/>
          </a:prstGeom>
        </p:spPr>
      </p:pic>
    </p:spTree>
    <p:extLst>
      <p:ext uri="{BB962C8B-B14F-4D97-AF65-F5344CB8AC3E}">
        <p14:creationId xmlns:p14="http://schemas.microsoft.com/office/powerpoint/2010/main" val="266462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w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7CB-4AD9-1747-98AE-7037C62B6755}"/>
              </a:ext>
            </a:extLst>
          </p:cNvPr>
          <p:cNvSpPr>
            <a:spLocks noGrp="1"/>
          </p:cNvSpPr>
          <p:nvPr>
            <p:ph type="title"/>
          </p:nvPr>
        </p:nvSpPr>
        <p:spPr/>
        <p:txBody>
          <a:bodyPr/>
          <a:lstStyle>
            <a:lvl1pPr>
              <a:defRPr sz="2200"/>
            </a:lvl1pPr>
          </a:lstStyle>
          <a:p>
            <a:r>
              <a:rPr lang="en-US" dirty="0"/>
              <a:t>Click to edit Master title style</a:t>
            </a:r>
          </a:p>
        </p:txBody>
      </p:sp>
      <p:sp>
        <p:nvSpPr>
          <p:cNvPr id="3" name="Content Placeholder 2">
            <a:extLst>
              <a:ext uri="{FF2B5EF4-FFF2-40B4-BE49-F238E27FC236}">
                <a16:creationId xmlns:a16="http://schemas.microsoft.com/office/drawing/2014/main" id="{431A04A7-A981-4641-AEC1-AB1259A12158}"/>
              </a:ext>
            </a:extLst>
          </p:cNvPr>
          <p:cNvSpPr>
            <a:spLocks noGrp="1"/>
          </p:cNvSpPr>
          <p:nvPr>
            <p:ph sz="half" idx="1"/>
          </p:nvPr>
        </p:nvSpPr>
        <p:spPr>
          <a:xfrm>
            <a:off x="694944" y="5073041"/>
            <a:ext cx="3360954" cy="110392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D1A415D-5642-8249-97FB-933DA4E236AB}"/>
              </a:ext>
            </a:extLst>
          </p:cNvPr>
          <p:cNvSpPr>
            <a:spLocks noGrp="1"/>
          </p:cNvSpPr>
          <p:nvPr>
            <p:ph sz="half" idx="2"/>
          </p:nvPr>
        </p:nvSpPr>
        <p:spPr>
          <a:xfrm>
            <a:off x="4379106" y="5073041"/>
            <a:ext cx="3360954" cy="1103922"/>
          </a:xfrm>
        </p:spPr>
        <p:txBody>
          <a:bodyPr/>
          <a:lstStyle/>
          <a:p>
            <a:pPr lvl="0"/>
            <a:r>
              <a:rPr lang="en-US" dirty="0"/>
              <a:t>Click to edit Master text styles</a:t>
            </a:r>
          </a:p>
          <a:p>
            <a:pPr lvl="1"/>
            <a:r>
              <a:rPr lang="en-US" dirty="0"/>
              <a:t>Second level</a:t>
            </a:r>
          </a:p>
          <a:p>
            <a:pPr lvl="2"/>
            <a:r>
              <a:rPr lang="en-US" dirty="0"/>
              <a:t>Third level</a:t>
            </a:r>
          </a:p>
        </p:txBody>
      </p:sp>
      <p:sp>
        <p:nvSpPr>
          <p:cNvPr id="12" name="Picture Placeholder 11">
            <a:extLst>
              <a:ext uri="{FF2B5EF4-FFF2-40B4-BE49-F238E27FC236}">
                <a16:creationId xmlns:a16="http://schemas.microsoft.com/office/drawing/2014/main" id="{26B34F6B-6E06-024C-88CD-84A2D02DBE7A}"/>
              </a:ext>
            </a:extLst>
          </p:cNvPr>
          <p:cNvSpPr>
            <a:spLocks noGrp="1"/>
          </p:cNvSpPr>
          <p:nvPr>
            <p:ph type="pic" sz="quarter" idx="14" hasCustomPrompt="1"/>
          </p:nvPr>
        </p:nvSpPr>
        <p:spPr>
          <a:xfrm>
            <a:off x="772348" y="1614488"/>
            <a:ext cx="3253387" cy="3230562"/>
          </a:xfrm>
          <a:solidFill>
            <a:schemeClr val="bg2"/>
          </a:solidFill>
        </p:spPr>
        <p:txBody>
          <a:bodyPr anchor="ct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
        <p:nvSpPr>
          <p:cNvPr id="13" name="Picture Placeholder 11">
            <a:extLst>
              <a:ext uri="{FF2B5EF4-FFF2-40B4-BE49-F238E27FC236}">
                <a16:creationId xmlns:a16="http://schemas.microsoft.com/office/drawing/2014/main" id="{D3FF9F77-BDB9-094F-8A4E-37B1695C5D97}"/>
              </a:ext>
            </a:extLst>
          </p:cNvPr>
          <p:cNvSpPr>
            <a:spLocks noGrp="1"/>
          </p:cNvSpPr>
          <p:nvPr>
            <p:ph type="pic" sz="quarter" idx="15" hasCustomPrompt="1"/>
          </p:nvPr>
        </p:nvSpPr>
        <p:spPr>
          <a:xfrm>
            <a:off x="4471591" y="1614488"/>
            <a:ext cx="3253387" cy="3230562"/>
          </a:xfrm>
          <a:solidFill>
            <a:schemeClr val="bg2"/>
          </a:solidFill>
        </p:spPr>
        <p:txBody>
          <a:bodyPr anchor="ct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
        <p:nvSpPr>
          <p:cNvPr id="10" name="Content Placeholder 3">
            <a:extLst>
              <a:ext uri="{FF2B5EF4-FFF2-40B4-BE49-F238E27FC236}">
                <a16:creationId xmlns:a16="http://schemas.microsoft.com/office/drawing/2014/main" id="{A8E0E9C4-46A0-B24E-8AF8-D3A5CC3431FB}"/>
              </a:ext>
            </a:extLst>
          </p:cNvPr>
          <p:cNvSpPr>
            <a:spLocks noGrp="1"/>
          </p:cNvSpPr>
          <p:nvPr>
            <p:ph sz="half" idx="16"/>
          </p:nvPr>
        </p:nvSpPr>
        <p:spPr>
          <a:xfrm>
            <a:off x="8063268" y="5073041"/>
            <a:ext cx="3360954" cy="1103922"/>
          </a:xfrm>
        </p:spPr>
        <p:txBody>
          <a:bodyPr/>
          <a:lstStyle/>
          <a:p>
            <a:pPr lvl="0"/>
            <a:r>
              <a:rPr lang="en-US" dirty="0"/>
              <a:t>Click to edit Master text styles</a:t>
            </a:r>
          </a:p>
          <a:p>
            <a:pPr lvl="1"/>
            <a:r>
              <a:rPr lang="en-US" dirty="0"/>
              <a:t>Second level</a:t>
            </a:r>
          </a:p>
          <a:p>
            <a:pPr lvl="2"/>
            <a:r>
              <a:rPr lang="en-US" dirty="0"/>
              <a:t>Third level</a:t>
            </a:r>
          </a:p>
        </p:txBody>
      </p:sp>
      <p:sp>
        <p:nvSpPr>
          <p:cNvPr id="11" name="Picture Placeholder 11">
            <a:extLst>
              <a:ext uri="{FF2B5EF4-FFF2-40B4-BE49-F238E27FC236}">
                <a16:creationId xmlns:a16="http://schemas.microsoft.com/office/drawing/2014/main" id="{778F72A9-7F77-4844-BFDA-C5FA7E0DD5DD}"/>
              </a:ext>
            </a:extLst>
          </p:cNvPr>
          <p:cNvSpPr>
            <a:spLocks noGrp="1"/>
          </p:cNvSpPr>
          <p:nvPr>
            <p:ph type="pic" sz="quarter" idx="17" hasCustomPrompt="1"/>
          </p:nvPr>
        </p:nvSpPr>
        <p:spPr>
          <a:xfrm>
            <a:off x="8170835" y="1614488"/>
            <a:ext cx="3253387" cy="3230562"/>
          </a:xfrm>
          <a:solidFill>
            <a:schemeClr val="bg2"/>
          </a:solidFill>
        </p:spPr>
        <p:txBody>
          <a:bodyPr anchor="ct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Tree>
    <p:extLst>
      <p:ext uri="{BB962C8B-B14F-4D97-AF65-F5344CB8AC3E}">
        <p14:creationId xmlns:p14="http://schemas.microsoft.com/office/powerpoint/2010/main" val="3233350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Chart v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694944" y="2633472"/>
            <a:ext cx="8582137" cy="3109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198413B-83DF-1C44-98D2-6DFCE797C7C6}"/>
              </a:ext>
            </a:extLst>
          </p:cNvPr>
          <p:cNvSpPr>
            <a:spLocks noGrp="1"/>
          </p:cNvSpPr>
          <p:nvPr>
            <p:ph type="body" sz="quarter" idx="10"/>
          </p:nvPr>
        </p:nvSpPr>
        <p:spPr>
          <a:xfrm>
            <a:off x="9767456" y="1828800"/>
            <a:ext cx="1635558" cy="3925888"/>
          </a:xfrm>
        </p:spPr>
        <p:txBody>
          <a:bodyPr/>
          <a:lstStyle>
            <a:lvl1pPr>
              <a:defRPr sz="1050" b="1"/>
            </a:lvl1pPr>
            <a:lvl2pPr>
              <a:defRPr sz="105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1A518CEB-02D9-9F4E-A5CE-BF5D4B6823D2}"/>
              </a:ext>
            </a:extLst>
          </p:cNvPr>
          <p:cNvSpPr>
            <a:spLocks noGrp="1"/>
          </p:cNvSpPr>
          <p:nvPr>
            <p:ph idx="11"/>
          </p:nvPr>
        </p:nvSpPr>
        <p:spPr>
          <a:xfrm>
            <a:off x="694944" y="1828800"/>
            <a:ext cx="8582137" cy="682830"/>
          </a:xfrm>
        </p:spPr>
        <p:txBody>
          <a:bodyPr vert="horz" lIns="91440" tIns="45720" rIns="91440" bIns="45720" numCol="1" rtlCol="0">
            <a:noAutofit/>
          </a:bodyPr>
          <a:lstStyle>
            <a:lvl1pPr>
              <a:defRPr lang="en-US" sz="2200" b="0" cap="none" dirty="0"/>
            </a:lvl1pPr>
            <a:lvl2pPr>
              <a:defRPr lang="en-US" sz="2000" dirty="0"/>
            </a:lvl2pPr>
            <a:lvl3pPr>
              <a:defRPr lang="en-US" dirty="0"/>
            </a:lvl3pPr>
            <a:lvl4pPr>
              <a:defRPr lang="en-US" dirty="0"/>
            </a:lvl4pPr>
            <a:lvl5pPr>
              <a:defRPr lang="en-US" dirty="0"/>
            </a:lvl5pPr>
          </a:lstStyle>
          <a:p>
            <a:pPr lvl="0"/>
            <a:r>
              <a:rPr lang="en-US" dirty="0"/>
              <a:t>Click to edit Master text styles</a:t>
            </a:r>
          </a:p>
        </p:txBody>
      </p:sp>
      <p:sp>
        <p:nvSpPr>
          <p:cNvPr id="4" name="Title 3">
            <a:extLst>
              <a:ext uri="{FF2B5EF4-FFF2-40B4-BE49-F238E27FC236}">
                <a16:creationId xmlns:a16="http://schemas.microsoft.com/office/drawing/2014/main" id="{8CB50FA5-9BD4-1547-8272-F3EE01BCA1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113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4959927" y="1828800"/>
            <a:ext cx="4322618" cy="3925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198413B-83DF-1C44-98D2-6DFCE797C7C6}"/>
              </a:ext>
            </a:extLst>
          </p:cNvPr>
          <p:cNvSpPr>
            <a:spLocks noGrp="1"/>
          </p:cNvSpPr>
          <p:nvPr>
            <p:ph type="body" sz="quarter" idx="10"/>
          </p:nvPr>
        </p:nvSpPr>
        <p:spPr>
          <a:xfrm>
            <a:off x="9767456" y="1828800"/>
            <a:ext cx="1635558" cy="3925888"/>
          </a:xfrm>
        </p:spPr>
        <p:txBody>
          <a:bodyPr/>
          <a:lstStyle>
            <a:lvl1pPr>
              <a:defRPr sz="1050" b="1"/>
            </a:lvl1pPr>
            <a:lvl2pPr>
              <a:defRPr sz="105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4A2AF507-7642-B14E-B994-867EDD7EB49D}"/>
              </a:ext>
            </a:extLst>
          </p:cNvPr>
          <p:cNvSpPr>
            <a:spLocks noGrp="1"/>
          </p:cNvSpPr>
          <p:nvPr>
            <p:ph idx="11"/>
          </p:nvPr>
        </p:nvSpPr>
        <p:spPr>
          <a:xfrm>
            <a:off x="694945" y="1828800"/>
            <a:ext cx="3941063" cy="1681422"/>
          </a:xfrm>
        </p:spPr>
        <p:txBody>
          <a:bodyPr vert="horz" lIns="91440" tIns="45720" rIns="91440" bIns="45720" numCol="1" rtlCol="0">
            <a:spAutoFit/>
          </a:bodyPr>
          <a:lstStyle>
            <a:lvl1pPr>
              <a:defRPr lang="en-US" sz="2200" b="0" cap="none" dirty="0"/>
            </a:lvl1pPr>
            <a:lvl2pPr>
              <a:defRPr lang="en-US" sz="2000" b="0" dirty="0"/>
            </a:lvl2pPr>
            <a:lvl3pPr>
              <a:defRPr lang="en-US" b="0" dirty="0"/>
            </a:lvl3pPr>
            <a:lvl4pPr>
              <a:defRPr lang="en-US" b="0" dirty="0"/>
            </a:lvl4pPr>
            <a:lvl5pPr>
              <a:defRPr lang="en-US"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436C6B5D-FDD5-1B4B-8185-991A7E1E42A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62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v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4959927" y="1828800"/>
            <a:ext cx="6531666" cy="3916746"/>
          </a:xfrm>
        </p:spPr>
        <p:txBody>
          <a:bodyPr numCol="1"/>
          <a:lstStyle>
            <a:lvl5pPr marL="29845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7D48270-0B7E-5445-B13F-638CC5F6C9C2}"/>
              </a:ext>
            </a:extLst>
          </p:cNvPr>
          <p:cNvSpPr>
            <a:spLocks noGrp="1"/>
          </p:cNvSpPr>
          <p:nvPr>
            <p:ph idx="14"/>
          </p:nvPr>
        </p:nvSpPr>
        <p:spPr>
          <a:xfrm>
            <a:off x="694944" y="1828800"/>
            <a:ext cx="3940866" cy="901657"/>
          </a:xfrm>
        </p:spPr>
        <p:txBody>
          <a:bodyPr vert="horz" lIns="91440" tIns="45720" rIns="91440" bIns="45720" numCol="1" rtlCol="0">
            <a:spAutoFit/>
          </a:bodyPr>
          <a:lstStyle>
            <a:lvl1pPr>
              <a:defRPr lang="en-US" sz="2200" b="0" cap="none" dirty="0"/>
            </a:lvl1pPr>
            <a:lvl2pPr>
              <a:defRPr lang="en-US" sz="2000" b="0" dirty="0"/>
            </a:lvl2pPr>
          </a:lstStyle>
          <a:p>
            <a:pPr lvl="0"/>
            <a:r>
              <a:rPr lang="en-US" dirty="0"/>
              <a:t>Click to edit Master text styles</a:t>
            </a:r>
          </a:p>
          <a:p>
            <a:pPr lvl="1"/>
            <a:r>
              <a:rPr lang="en-US" dirty="0"/>
              <a:t>Second level</a:t>
            </a:r>
          </a:p>
        </p:txBody>
      </p:sp>
      <p:sp>
        <p:nvSpPr>
          <p:cNvPr id="4" name="Title 3">
            <a:extLst>
              <a:ext uri="{FF2B5EF4-FFF2-40B4-BE49-F238E27FC236}">
                <a16:creationId xmlns:a16="http://schemas.microsoft.com/office/drawing/2014/main" id="{9464B36A-AA25-D44B-AA64-B8A2F94D22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6867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v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B646D-CFA2-4B42-8B55-030AD24ACB18}"/>
              </a:ext>
            </a:extLst>
          </p:cNvPr>
          <p:cNvSpPr>
            <a:spLocks noGrp="1"/>
          </p:cNvSpPr>
          <p:nvPr>
            <p:ph idx="1"/>
          </p:nvPr>
        </p:nvSpPr>
        <p:spPr>
          <a:xfrm>
            <a:off x="4959927" y="1828800"/>
            <a:ext cx="7232073" cy="3916746"/>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A16F5FF3-4AC3-5346-A471-FAC0C7EAF375}"/>
              </a:ext>
            </a:extLst>
          </p:cNvPr>
          <p:cNvSpPr>
            <a:spLocks noGrp="1"/>
          </p:cNvSpPr>
          <p:nvPr>
            <p:ph idx="10"/>
          </p:nvPr>
        </p:nvSpPr>
        <p:spPr>
          <a:xfrm>
            <a:off x="694944" y="1828800"/>
            <a:ext cx="3941063" cy="1681422"/>
          </a:xfrm>
        </p:spPr>
        <p:txBody>
          <a:bodyPr vert="horz" lIns="91440" tIns="45720" rIns="91440" bIns="45720" numCol="1" rtlCol="0">
            <a:spAutoFit/>
          </a:bodyPr>
          <a:lstStyle>
            <a:lvl1pPr>
              <a:defRPr lang="en-US" sz="2200" b="0" cap="none" dirty="0"/>
            </a:lvl1pPr>
            <a:lvl2pPr>
              <a:defRPr lang="en-US" sz="2000" b="0" dirty="0"/>
            </a:lvl2pPr>
            <a:lvl3pPr>
              <a:defRPr lang="en-US" b="0" dirty="0"/>
            </a:lvl3pPr>
            <a:lvl4pPr>
              <a:defRPr lang="en-US" b="0" dirty="0"/>
            </a:lvl4pPr>
            <a:lvl5pPr>
              <a:defRPr lang="en-US"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98450" lvl="4" indent="0">
              <a:buNone/>
            </a:pPr>
            <a:r>
              <a:rPr lang="en-US" dirty="0"/>
              <a:t>Fifth level</a:t>
            </a:r>
          </a:p>
        </p:txBody>
      </p:sp>
      <p:sp>
        <p:nvSpPr>
          <p:cNvPr id="5" name="Title 4">
            <a:extLst>
              <a:ext uri="{FF2B5EF4-FFF2-40B4-BE49-F238E27FC236}">
                <a16:creationId xmlns:a16="http://schemas.microsoft.com/office/drawing/2014/main" id="{1AE1AE37-50BA-EA4B-86B2-C4BD62EEB2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270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629E54A-3DB8-3E47-B56E-00B942F249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3933" y="0"/>
            <a:ext cx="6968067" cy="6858000"/>
          </a:xfrm>
          <a:prstGeom prst="rect">
            <a:avLst/>
          </a:prstGeom>
        </p:spPr>
      </p:pic>
      <p:sp>
        <p:nvSpPr>
          <p:cNvPr id="2" name="Title 1">
            <a:extLst>
              <a:ext uri="{FF2B5EF4-FFF2-40B4-BE49-F238E27FC236}">
                <a16:creationId xmlns:a16="http://schemas.microsoft.com/office/drawing/2014/main" id="{B61583A9-DBD9-E740-8CE1-BD8291C371E9}"/>
              </a:ext>
            </a:extLst>
          </p:cNvPr>
          <p:cNvSpPr>
            <a:spLocks noGrp="1"/>
          </p:cNvSpPr>
          <p:nvPr>
            <p:ph type="ctrTitle" hasCustomPrompt="1"/>
          </p:nvPr>
        </p:nvSpPr>
        <p:spPr>
          <a:xfrm>
            <a:off x="699042" y="1614487"/>
            <a:ext cx="9144000" cy="1989219"/>
          </a:xfrm>
        </p:spPr>
        <p:txBody>
          <a:bodyPr anchor="b">
            <a:noAutofit/>
          </a:bodyPr>
          <a:lstStyle>
            <a:lvl1pPr algn="l">
              <a:defRPr sz="4000" b="0">
                <a:solidFill>
                  <a:schemeClr val="bg1"/>
                </a:solidFill>
              </a:defRPr>
            </a:lvl1pPr>
          </a:lstStyle>
          <a:p>
            <a:r>
              <a:rPr lang="en-US" dirty="0"/>
              <a:t>Presentation Title</a:t>
            </a:r>
            <a:br>
              <a:rPr lang="en-US" dirty="0"/>
            </a:br>
            <a:r>
              <a:rPr lang="en-US" dirty="0"/>
              <a:t>comes here</a:t>
            </a:r>
          </a:p>
        </p:txBody>
      </p:sp>
      <p:sp>
        <p:nvSpPr>
          <p:cNvPr id="3" name="Subtitle 2">
            <a:extLst>
              <a:ext uri="{FF2B5EF4-FFF2-40B4-BE49-F238E27FC236}">
                <a16:creationId xmlns:a16="http://schemas.microsoft.com/office/drawing/2014/main" id="{5FD2763C-9935-A04E-B3AA-158A98146806}"/>
              </a:ext>
            </a:extLst>
          </p:cNvPr>
          <p:cNvSpPr>
            <a:spLocks noGrp="1"/>
          </p:cNvSpPr>
          <p:nvPr>
            <p:ph type="subTitle" idx="1" hasCustomPrompt="1"/>
          </p:nvPr>
        </p:nvSpPr>
        <p:spPr>
          <a:xfrm>
            <a:off x="699042" y="3779428"/>
            <a:ext cx="9144000" cy="1061402"/>
          </a:xfrm>
        </p:spPr>
        <p:txBody>
          <a:bodyPr>
            <a:noAutofit/>
          </a:bodyPr>
          <a:lstStyle>
            <a:lvl1pPr marL="0" indent="0" algn="l">
              <a:buNone/>
              <a:defRPr sz="2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r>
              <a:rPr lang="en-US" dirty="0"/>
              <a:t> Here</a:t>
            </a:r>
          </a:p>
        </p:txBody>
      </p:sp>
      <p:sp>
        <p:nvSpPr>
          <p:cNvPr id="10" name="Text Placeholder 9">
            <a:extLst>
              <a:ext uri="{FF2B5EF4-FFF2-40B4-BE49-F238E27FC236}">
                <a16:creationId xmlns:a16="http://schemas.microsoft.com/office/drawing/2014/main" id="{B69FB678-CF54-E249-8F2C-FD6E94D91794}"/>
              </a:ext>
            </a:extLst>
          </p:cNvPr>
          <p:cNvSpPr>
            <a:spLocks noGrp="1"/>
          </p:cNvSpPr>
          <p:nvPr>
            <p:ph type="body" sz="quarter" idx="10" hasCustomPrompt="1"/>
          </p:nvPr>
        </p:nvSpPr>
        <p:spPr>
          <a:xfrm>
            <a:off x="699042" y="5824538"/>
            <a:ext cx="3933825" cy="363537"/>
          </a:xfrm>
        </p:spPr>
        <p:txBody>
          <a:bodyPr anchor="b">
            <a:noAutofit/>
          </a:bodyPr>
          <a:lstStyle>
            <a:lvl1pPr marL="0" indent="0">
              <a:buNone/>
              <a:defRPr sz="1600" cap="none" baseline="0">
                <a:solidFill>
                  <a:schemeClr val="bg1"/>
                </a:solidFill>
              </a:defRPr>
            </a:lvl1pPr>
          </a:lstStyle>
          <a:p>
            <a:pPr lvl="0"/>
            <a:r>
              <a:rPr lang="en-US" dirty="0"/>
              <a:t>Date &amp; Time</a:t>
            </a:r>
          </a:p>
        </p:txBody>
      </p:sp>
      <p:pic>
        <p:nvPicPr>
          <p:cNvPr id="12" name="Picture 11" descr="A black and white logo&#10;&#10;Description automatically generated with low confidence">
            <a:extLst>
              <a:ext uri="{FF2B5EF4-FFF2-40B4-BE49-F238E27FC236}">
                <a16:creationId xmlns:a16="http://schemas.microsoft.com/office/drawing/2014/main" id="{B4105AB8-21C5-DD40-ACED-5223C12DE47A}"/>
              </a:ext>
            </a:extLst>
          </p:cNvPr>
          <p:cNvPicPr>
            <a:picLocks noChangeAspect="1"/>
          </p:cNvPicPr>
          <p:nvPr userDrawn="1"/>
        </p:nvPicPr>
        <p:blipFill>
          <a:blip r:embed="rId4"/>
          <a:stretch>
            <a:fillRect/>
          </a:stretch>
        </p:blipFill>
        <p:spPr>
          <a:xfrm>
            <a:off x="766002" y="794683"/>
            <a:ext cx="2436622" cy="504825"/>
          </a:xfrm>
          <a:prstGeom prst="rect">
            <a:avLst/>
          </a:prstGeom>
        </p:spPr>
      </p:pic>
    </p:spTree>
    <p:extLst>
      <p:ext uri="{BB962C8B-B14F-4D97-AF65-F5344CB8AC3E}">
        <p14:creationId xmlns:p14="http://schemas.microsoft.com/office/powerpoint/2010/main" val="241806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C3BA3-4551-4C43-9B27-615C222BC5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45867" y="0"/>
            <a:ext cx="5046133" cy="6858000"/>
          </a:xfrm>
          <a:prstGeom prst="rect">
            <a:avLst/>
          </a:prstGeom>
        </p:spPr>
      </p:pic>
      <p:sp>
        <p:nvSpPr>
          <p:cNvPr id="2" name="Title 1">
            <a:extLst>
              <a:ext uri="{FF2B5EF4-FFF2-40B4-BE49-F238E27FC236}">
                <a16:creationId xmlns:a16="http://schemas.microsoft.com/office/drawing/2014/main" id="{B61583A9-DBD9-E740-8CE1-BD8291C371E9}"/>
              </a:ext>
            </a:extLst>
          </p:cNvPr>
          <p:cNvSpPr>
            <a:spLocks noGrp="1"/>
          </p:cNvSpPr>
          <p:nvPr>
            <p:ph type="ctrTitle" hasCustomPrompt="1"/>
          </p:nvPr>
        </p:nvSpPr>
        <p:spPr>
          <a:xfrm>
            <a:off x="699042" y="1800717"/>
            <a:ext cx="5587722" cy="2387600"/>
          </a:xfrm>
        </p:spPr>
        <p:txBody>
          <a:bodyPr anchor="b">
            <a:noAutofit/>
          </a:bodyPr>
          <a:lstStyle>
            <a:lvl1pPr algn="l">
              <a:defRPr sz="4000" b="0">
                <a:solidFill>
                  <a:schemeClr val="tx1"/>
                </a:solidFill>
              </a:defRPr>
            </a:lvl1pPr>
          </a:lstStyle>
          <a:p>
            <a:r>
              <a:rPr lang="en-US" dirty="0"/>
              <a:t>Presentation Title</a:t>
            </a:r>
            <a:br>
              <a:rPr lang="en-US" dirty="0"/>
            </a:br>
            <a:r>
              <a:rPr lang="en-US" dirty="0"/>
              <a:t>comes here</a:t>
            </a:r>
          </a:p>
        </p:txBody>
      </p:sp>
      <p:sp>
        <p:nvSpPr>
          <p:cNvPr id="3" name="Subtitle 2">
            <a:extLst>
              <a:ext uri="{FF2B5EF4-FFF2-40B4-BE49-F238E27FC236}">
                <a16:creationId xmlns:a16="http://schemas.microsoft.com/office/drawing/2014/main" id="{5FD2763C-9935-A04E-B3AA-158A98146806}"/>
              </a:ext>
            </a:extLst>
          </p:cNvPr>
          <p:cNvSpPr>
            <a:spLocks noGrp="1"/>
          </p:cNvSpPr>
          <p:nvPr>
            <p:ph type="subTitle" idx="1" hasCustomPrompt="1"/>
          </p:nvPr>
        </p:nvSpPr>
        <p:spPr>
          <a:xfrm>
            <a:off x="699042" y="4364038"/>
            <a:ext cx="5587722" cy="1061402"/>
          </a:xfrm>
        </p:spPr>
        <p:txBody>
          <a:bodyPr>
            <a:noAutofit/>
          </a:bodyPr>
          <a:lstStyle>
            <a:lvl1pPr marL="0" indent="0" algn="l">
              <a:buNone/>
              <a:defRPr sz="2200" b="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r>
              <a:rPr lang="en-US" dirty="0"/>
              <a:t> Here</a:t>
            </a:r>
          </a:p>
        </p:txBody>
      </p:sp>
      <p:sp>
        <p:nvSpPr>
          <p:cNvPr id="10" name="Text Placeholder 9">
            <a:extLst>
              <a:ext uri="{FF2B5EF4-FFF2-40B4-BE49-F238E27FC236}">
                <a16:creationId xmlns:a16="http://schemas.microsoft.com/office/drawing/2014/main" id="{B69FB678-CF54-E249-8F2C-FD6E94D91794}"/>
              </a:ext>
            </a:extLst>
          </p:cNvPr>
          <p:cNvSpPr>
            <a:spLocks noGrp="1"/>
          </p:cNvSpPr>
          <p:nvPr>
            <p:ph type="body" sz="quarter" idx="10" hasCustomPrompt="1"/>
          </p:nvPr>
        </p:nvSpPr>
        <p:spPr>
          <a:xfrm>
            <a:off x="699042" y="5824538"/>
            <a:ext cx="3933825" cy="363537"/>
          </a:xfrm>
        </p:spPr>
        <p:txBody>
          <a:bodyPr anchor="b">
            <a:noAutofit/>
          </a:bodyPr>
          <a:lstStyle>
            <a:lvl1pPr marL="0" indent="0">
              <a:buNone/>
              <a:defRPr sz="1600" cap="none" baseline="0">
                <a:solidFill>
                  <a:schemeClr val="tx1"/>
                </a:solidFill>
              </a:defRPr>
            </a:lvl1pPr>
          </a:lstStyle>
          <a:p>
            <a:pPr lvl="0"/>
            <a:r>
              <a:rPr lang="en-US" dirty="0"/>
              <a:t>Date &amp; Time</a:t>
            </a:r>
          </a:p>
        </p:txBody>
      </p:sp>
      <p:pic>
        <p:nvPicPr>
          <p:cNvPr id="9" name="Picture 8">
            <a:extLst>
              <a:ext uri="{FF2B5EF4-FFF2-40B4-BE49-F238E27FC236}">
                <a16:creationId xmlns:a16="http://schemas.microsoft.com/office/drawing/2014/main" id="{DD7EE47F-26A4-0C4F-BA49-872E6B152F91}"/>
              </a:ext>
            </a:extLst>
          </p:cNvPr>
          <p:cNvPicPr>
            <a:picLocks noChangeAspect="1"/>
          </p:cNvPicPr>
          <p:nvPr userDrawn="1"/>
        </p:nvPicPr>
        <p:blipFill>
          <a:blip r:embed="rId4"/>
          <a:srcRect/>
          <a:stretch/>
        </p:blipFill>
        <p:spPr>
          <a:xfrm>
            <a:off x="766002" y="794683"/>
            <a:ext cx="2436622" cy="504825"/>
          </a:xfrm>
          <a:prstGeom prst="rect">
            <a:avLst/>
          </a:prstGeom>
        </p:spPr>
      </p:pic>
    </p:spTree>
    <p:extLst>
      <p:ext uri="{BB962C8B-B14F-4D97-AF65-F5344CB8AC3E}">
        <p14:creationId xmlns:p14="http://schemas.microsoft.com/office/powerpoint/2010/main" val="127426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bg>
      <p:bgPr>
        <a:solidFill>
          <a:schemeClr val="bg2">
            <a:lumMod val="90000"/>
          </a:schemeClr>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C65A92F-C25A-204F-BC2A-49AA6E6CA662}"/>
              </a:ext>
            </a:extLst>
          </p:cNvPr>
          <p:cNvSpPr>
            <a:spLocks noGrp="1"/>
          </p:cNvSpPr>
          <p:nvPr>
            <p:ph type="pic" sz="quarter" idx="11" hasCustomPrompt="1"/>
          </p:nvPr>
        </p:nvSpPr>
        <p:spPr>
          <a:xfrm>
            <a:off x="0" y="0"/>
            <a:ext cx="12190413" cy="6858000"/>
          </a:xfrm>
        </p:spPr>
        <p:txBody>
          <a:bodyPr anchor="ctr"/>
          <a:lstStyle>
            <a:lvl1pPr algn="ctr">
              <a:defRPr>
                <a:solidFill>
                  <a:schemeClr val="tx1"/>
                </a:solidFill>
              </a:defRPr>
            </a:lvl1pPr>
          </a:lstStyle>
          <a:p>
            <a:r>
              <a:rPr lang="en-US" dirty="0"/>
              <a:t>SELECT TO INSERT PHOTO</a:t>
            </a:r>
          </a:p>
        </p:txBody>
      </p:sp>
      <p:sp>
        <p:nvSpPr>
          <p:cNvPr id="2" name="Title 1">
            <a:extLst>
              <a:ext uri="{FF2B5EF4-FFF2-40B4-BE49-F238E27FC236}">
                <a16:creationId xmlns:a16="http://schemas.microsoft.com/office/drawing/2014/main" id="{B61583A9-DBD9-E740-8CE1-BD8291C371E9}"/>
              </a:ext>
            </a:extLst>
          </p:cNvPr>
          <p:cNvSpPr>
            <a:spLocks noGrp="1"/>
          </p:cNvSpPr>
          <p:nvPr>
            <p:ph type="ctrTitle" hasCustomPrompt="1"/>
          </p:nvPr>
        </p:nvSpPr>
        <p:spPr>
          <a:xfrm>
            <a:off x="699042" y="1800717"/>
            <a:ext cx="5587722" cy="2387600"/>
          </a:xfrm>
        </p:spPr>
        <p:txBody>
          <a:bodyPr anchor="b">
            <a:noAutofit/>
          </a:bodyPr>
          <a:lstStyle>
            <a:lvl1pPr algn="l">
              <a:defRPr sz="4000" b="0">
                <a:solidFill>
                  <a:schemeClr val="bg1"/>
                </a:solidFill>
              </a:defRPr>
            </a:lvl1pPr>
          </a:lstStyle>
          <a:p>
            <a:r>
              <a:rPr lang="en-US" dirty="0"/>
              <a:t>Presentation Title</a:t>
            </a:r>
            <a:br>
              <a:rPr lang="en-US" dirty="0"/>
            </a:br>
            <a:r>
              <a:rPr lang="en-US" dirty="0"/>
              <a:t>comes here</a:t>
            </a:r>
          </a:p>
        </p:txBody>
      </p:sp>
      <p:sp>
        <p:nvSpPr>
          <p:cNvPr id="3" name="Subtitle 2">
            <a:extLst>
              <a:ext uri="{FF2B5EF4-FFF2-40B4-BE49-F238E27FC236}">
                <a16:creationId xmlns:a16="http://schemas.microsoft.com/office/drawing/2014/main" id="{5FD2763C-9935-A04E-B3AA-158A98146806}"/>
              </a:ext>
            </a:extLst>
          </p:cNvPr>
          <p:cNvSpPr>
            <a:spLocks noGrp="1"/>
          </p:cNvSpPr>
          <p:nvPr>
            <p:ph type="subTitle" idx="1" hasCustomPrompt="1"/>
          </p:nvPr>
        </p:nvSpPr>
        <p:spPr>
          <a:xfrm>
            <a:off x="699042" y="4364038"/>
            <a:ext cx="5587722" cy="1061402"/>
          </a:xfrm>
        </p:spPr>
        <p:txBody>
          <a:bodyPr>
            <a:noAutofit/>
          </a:bodyPr>
          <a:lstStyle>
            <a:lvl1pPr marL="0" indent="0" algn="l">
              <a:buNone/>
              <a:defRPr sz="22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r>
              <a:rPr lang="en-US" dirty="0"/>
              <a:t> Here</a:t>
            </a:r>
          </a:p>
        </p:txBody>
      </p:sp>
      <p:sp>
        <p:nvSpPr>
          <p:cNvPr id="10" name="Text Placeholder 9">
            <a:extLst>
              <a:ext uri="{FF2B5EF4-FFF2-40B4-BE49-F238E27FC236}">
                <a16:creationId xmlns:a16="http://schemas.microsoft.com/office/drawing/2014/main" id="{B69FB678-CF54-E249-8F2C-FD6E94D91794}"/>
              </a:ext>
            </a:extLst>
          </p:cNvPr>
          <p:cNvSpPr>
            <a:spLocks noGrp="1"/>
          </p:cNvSpPr>
          <p:nvPr>
            <p:ph type="body" sz="quarter" idx="10" hasCustomPrompt="1"/>
          </p:nvPr>
        </p:nvSpPr>
        <p:spPr>
          <a:xfrm>
            <a:off x="699042" y="5824538"/>
            <a:ext cx="3933825" cy="363537"/>
          </a:xfrm>
        </p:spPr>
        <p:txBody>
          <a:bodyPr anchor="b">
            <a:noAutofit/>
          </a:bodyPr>
          <a:lstStyle>
            <a:lvl1pPr marL="0" indent="0">
              <a:buNone/>
              <a:defRPr sz="1600" cap="none" baseline="0">
                <a:solidFill>
                  <a:schemeClr val="bg1"/>
                </a:solidFill>
              </a:defRPr>
            </a:lvl1pPr>
          </a:lstStyle>
          <a:p>
            <a:pPr lvl="0"/>
            <a:r>
              <a:rPr lang="en-US" dirty="0"/>
              <a:t>Date &amp; Time</a:t>
            </a:r>
          </a:p>
        </p:txBody>
      </p:sp>
      <p:pic>
        <p:nvPicPr>
          <p:cNvPr id="12" name="Picture 11" descr="A black and white logo&#10;&#10;Description automatically generated with low confidence">
            <a:extLst>
              <a:ext uri="{FF2B5EF4-FFF2-40B4-BE49-F238E27FC236}">
                <a16:creationId xmlns:a16="http://schemas.microsoft.com/office/drawing/2014/main" id="{B4105AB8-21C5-DD40-ACED-5223C12DE47A}"/>
              </a:ext>
            </a:extLst>
          </p:cNvPr>
          <p:cNvPicPr>
            <a:picLocks noChangeAspect="1"/>
          </p:cNvPicPr>
          <p:nvPr userDrawn="1"/>
        </p:nvPicPr>
        <p:blipFill>
          <a:blip r:embed="rId2"/>
          <a:stretch>
            <a:fillRect/>
          </a:stretch>
        </p:blipFill>
        <p:spPr>
          <a:xfrm>
            <a:off x="766002" y="794683"/>
            <a:ext cx="2436622" cy="504825"/>
          </a:xfrm>
          <a:prstGeom prst="rect">
            <a:avLst/>
          </a:prstGeom>
        </p:spPr>
      </p:pic>
    </p:spTree>
    <p:extLst>
      <p:ext uri="{BB962C8B-B14F-4D97-AF65-F5344CB8AC3E}">
        <p14:creationId xmlns:p14="http://schemas.microsoft.com/office/powerpoint/2010/main" val="38740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v1">
    <p:bg>
      <p:bgPr>
        <a:solidFill>
          <a:srgbClr val="3575F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291952-046A-004E-8F01-AA96919CB70F}"/>
              </a:ext>
            </a:extLst>
          </p:cNvPr>
          <p:cNvPicPr>
            <a:picLocks noChangeAspect="1"/>
          </p:cNvPicPr>
          <p:nvPr userDrawn="1"/>
        </p:nvPicPr>
        <p:blipFill>
          <a:blip r:embed="rId2">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54215" y="-4347148"/>
            <a:ext cx="23878135" cy="24963120"/>
          </a:xfrm>
          <a:prstGeom prst="rect">
            <a:avLst/>
          </a:prstGeom>
        </p:spPr>
      </p:pic>
      <p:sp>
        <p:nvSpPr>
          <p:cNvPr id="2" name="Title 1">
            <a:extLst>
              <a:ext uri="{FF2B5EF4-FFF2-40B4-BE49-F238E27FC236}">
                <a16:creationId xmlns:a16="http://schemas.microsoft.com/office/drawing/2014/main" id="{B0A6526A-BB54-3A45-884D-36C6E565AD2D}"/>
              </a:ext>
            </a:extLst>
          </p:cNvPr>
          <p:cNvSpPr>
            <a:spLocks noGrp="1"/>
          </p:cNvSpPr>
          <p:nvPr>
            <p:ph type="title" hasCustomPrompt="1"/>
          </p:nvPr>
        </p:nvSpPr>
        <p:spPr>
          <a:xfrm>
            <a:off x="7340252" y="1747316"/>
            <a:ext cx="4121062" cy="2261013"/>
          </a:xfrm>
        </p:spPr>
        <p:txBody>
          <a:bodyPr anchor="b">
            <a:normAutofit/>
          </a:bodyPr>
          <a:lstStyle>
            <a:lvl1pPr>
              <a:defRPr sz="4000">
                <a:solidFill>
                  <a:schemeClr val="bg1"/>
                </a:solidFill>
              </a:defRPr>
            </a:lvl1pPr>
          </a:lstStyle>
          <a:p>
            <a:r>
              <a:rPr lang="en-US" dirty="0"/>
              <a:t>Divider headline goes here</a:t>
            </a:r>
          </a:p>
        </p:txBody>
      </p:sp>
      <p:sp>
        <p:nvSpPr>
          <p:cNvPr id="9" name="TextBox 8">
            <a:extLst>
              <a:ext uri="{FF2B5EF4-FFF2-40B4-BE49-F238E27FC236}">
                <a16:creationId xmlns:a16="http://schemas.microsoft.com/office/drawing/2014/main" id="{299A4506-A1C3-2647-BB45-B01B54F8A11F}"/>
              </a:ext>
            </a:extLst>
          </p:cNvPr>
          <p:cNvSpPr txBox="1"/>
          <p:nvPr userDrawn="1"/>
        </p:nvSpPr>
        <p:spPr>
          <a:xfrm>
            <a:off x="698026" y="6404954"/>
            <a:ext cx="548883" cy="233352"/>
          </a:xfrm>
          <a:prstGeom prst="rect">
            <a:avLst/>
          </a:prstGeom>
          <a:noFill/>
        </p:spPr>
        <p:txBody>
          <a:bodyPr wrap="square" rtlCol="0">
            <a:spAutoFit/>
          </a:bodyPr>
          <a:lstStyle/>
          <a:p>
            <a:fld id="{2066D731-CB2B-E841-A2A1-365F41A3717F}" type="slidenum">
              <a:rPr lang="en-US" sz="900" smtClean="0">
                <a:solidFill>
                  <a:schemeClr val="bg1"/>
                </a:solidFill>
              </a:rPr>
              <a:t>‹#›</a:t>
            </a:fld>
            <a:endParaRPr lang="en-US" sz="900" dirty="0">
              <a:solidFill>
                <a:schemeClr val="bg1"/>
              </a:solidFill>
            </a:endParaRPr>
          </a:p>
        </p:txBody>
      </p:sp>
    </p:spTree>
    <p:extLst>
      <p:ext uri="{BB962C8B-B14F-4D97-AF65-F5344CB8AC3E}">
        <p14:creationId xmlns:p14="http://schemas.microsoft.com/office/powerpoint/2010/main" val="144035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v2">
    <p:bg>
      <p:bgPr>
        <a:solidFill>
          <a:srgbClr val="808080"/>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5F1DB517-C01F-A844-AA12-DE2DB78743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289323" y="-4192297"/>
            <a:ext cx="23406321" cy="24460200"/>
          </a:xfrm>
          <a:prstGeom prst="rect">
            <a:avLst/>
          </a:prstGeom>
        </p:spPr>
      </p:pic>
      <p:sp>
        <p:nvSpPr>
          <p:cNvPr id="2" name="Title 1">
            <a:extLst>
              <a:ext uri="{FF2B5EF4-FFF2-40B4-BE49-F238E27FC236}">
                <a16:creationId xmlns:a16="http://schemas.microsoft.com/office/drawing/2014/main" id="{B0A6526A-BB54-3A45-884D-36C6E565AD2D}"/>
              </a:ext>
            </a:extLst>
          </p:cNvPr>
          <p:cNvSpPr>
            <a:spLocks noGrp="1"/>
          </p:cNvSpPr>
          <p:nvPr>
            <p:ph type="title" hasCustomPrompt="1"/>
          </p:nvPr>
        </p:nvSpPr>
        <p:spPr>
          <a:xfrm>
            <a:off x="7340252" y="1747316"/>
            <a:ext cx="4121062" cy="2261013"/>
          </a:xfrm>
        </p:spPr>
        <p:txBody>
          <a:bodyPr anchor="b">
            <a:normAutofit/>
          </a:bodyPr>
          <a:lstStyle>
            <a:lvl1pPr>
              <a:defRPr sz="4000">
                <a:solidFill>
                  <a:schemeClr val="bg1"/>
                </a:solidFill>
              </a:defRPr>
            </a:lvl1pPr>
          </a:lstStyle>
          <a:p>
            <a:r>
              <a:rPr lang="en-US" dirty="0"/>
              <a:t>Divider headline goes here</a:t>
            </a:r>
          </a:p>
        </p:txBody>
      </p:sp>
      <p:sp>
        <p:nvSpPr>
          <p:cNvPr id="5" name="TextBox 4">
            <a:extLst>
              <a:ext uri="{FF2B5EF4-FFF2-40B4-BE49-F238E27FC236}">
                <a16:creationId xmlns:a16="http://schemas.microsoft.com/office/drawing/2014/main" id="{832737CD-9E82-9D40-87E9-4C66341D8DED}"/>
              </a:ext>
            </a:extLst>
          </p:cNvPr>
          <p:cNvSpPr txBox="1"/>
          <p:nvPr userDrawn="1"/>
        </p:nvSpPr>
        <p:spPr>
          <a:xfrm>
            <a:off x="698026" y="6404954"/>
            <a:ext cx="548883" cy="233352"/>
          </a:xfrm>
          <a:prstGeom prst="rect">
            <a:avLst/>
          </a:prstGeom>
          <a:noFill/>
        </p:spPr>
        <p:txBody>
          <a:bodyPr wrap="square" rtlCol="0">
            <a:spAutoFit/>
          </a:bodyPr>
          <a:lstStyle/>
          <a:p>
            <a:fld id="{2066D731-CB2B-E841-A2A1-365F41A3717F}" type="slidenum">
              <a:rPr lang="en-US" sz="900" smtClean="0">
                <a:solidFill>
                  <a:schemeClr val="bg1"/>
                </a:solidFill>
              </a:rPr>
              <a:t>‹#›</a:t>
            </a:fld>
            <a:endParaRPr lang="en-US" sz="900" dirty="0">
              <a:solidFill>
                <a:schemeClr val="bg1"/>
              </a:solidFill>
            </a:endParaRPr>
          </a:p>
        </p:txBody>
      </p:sp>
    </p:spTree>
    <p:extLst>
      <p:ext uri="{BB962C8B-B14F-4D97-AF65-F5344CB8AC3E}">
        <p14:creationId xmlns:p14="http://schemas.microsoft.com/office/powerpoint/2010/main" val="154799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 image">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4786FB35-6946-EC40-A93F-A77860B96EDB}"/>
              </a:ext>
            </a:extLst>
          </p:cNvPr>
          <p:cNvSpPr>
            <a:spLocks noGrp="1"/>
          </p:cNvSpPr>
          <p:nvPr>
            <p:ph type="pic" sz="quarter" idx="11" hasCustomPrompt="1"/>
          </p:nvPr>
        </p:nvSpPr>
        <p:spPr>
          <a:xfrm>
            <a:off x="0" y="0"/>
            <a:ext cx="12190413" cy="6858000"/>
          </a:xfrm>
          <a:solidFill>
            <a:schemeClr val="bg2">
              <a:lumMod val="90000"/>
            </a:schemeClr>
          </a:solidFill>
        </p:spPr>
        <p:txBody>
          <a:bodyPr anchor="ctr"/>
          <a:lstStyle>
            <a:lvl1pPr marL="0" marR="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tx1"/>
                </a:solidFill>
              </a:defRPr>
            </a:lvl1pPr>
          </a:lstStyle>
          <a:p>
            <a:pPr marL="0" marR="0" lvl="0" indent="0" algn="ctr" defTabSz="9144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SELECT TO INSERT PHOTO</a:t>
            </a:r>
          </a:p>
        </p:txBody>
      </p:sp>
      <p:sp>
        <p:nvSpPr>
          <p:cNvPr id="2" name="Title 1">
            <a:extLst>
              <a:ext uri="{FF2B5EF4-FFF2-40B4-BE49-F238E27FC236}">
                <a16:creationId xmlns:a16="http://schemas.microsoft.com/office/drawing/2014/main" id="{B0A6526A-BB54-3A45-884D-36C6E565AD2D}"/>
              </a:ext>
            </a:extLst>
          </p:cNvPr>
          <p:cNvSpPr>
            <a:spLocks noGrp="1"/>
          </p:cNvSpPr>
          <p:nvPr>
            <p:ph type="title" hasCustomPrompt="1"/>
          </p:nvPr>
        </p:nvSpPr>
        <p:spPr>
          <a:xfrm>
            <a:off x="750260" y="1747316"/>
            <a:ext cx="4121062" cy="2261013"/>
          </a:xfrm>
        </p:spPr>
        <p:txBody>
          <a:bodyPr anchor="b">
            <a:normAutofit/>
          </a:bodyPr>
          <a:lstStyle>
            <a:lvl1pPr>
              <a:defRPr sz="4000">
                <a:solidFill>
                  <a:schemeClr val="bg1"/>
                </a:solidFill>
              </a:defRPr>
            </a:lvl1pPr>
          </a:lstStyle>
          <a:p>
            <a:r>
              <a:rPr lang="en-US" dirty="0"/>
              <a:t>Divider headline goes here</a:t>
            </a:r>
          </a:p>
        </p:txBody>
      </p:sp>
      <p:sp>
        <p:nvSpPr>
          <p:cNvPr id="5" name="TextBox 4">
            <a:extLst>
              <a:ext uri="{FF2B5EF4-FFF2-40B4-BE49-F238E27FC236}">
                <a16:creationId xmlns:a16="http://schemas.microsoft.com/office/drawing/2014/main" id="{CBF5A65D-131A-DC46-9E02-A2B3D389564D}"/>
              </a:ext>
            </a:extLst>
          </p:cNvPr>
          <p:cNvSpPr txBox="1"/>
          <p:nvPr userDrawn="1"/>
        </p:nvSpPr>
        <p:spPr>
          <a:xfrm>
            <a:off x="698026" y="6404954"/>
            <a:ext cx="548883" cy="233352"/>
          </a:xfrm>
          <a:prstGeom prst="rect">
            <a:avLst/>
          </a:prstGeom>
          <a:noFill/>
        </p:spPr>
        <p:txBody>
          <a:bodyPr wrap="square" rtlCol="0">
            <a:spAutoFit/>
          </a:bodyPr>
          <a:lstStyle/>
          <a:p>
            <a:fld id="{2066D731-CB2B-E841-A2A1-365F41A3717F}" type="slidenum">
              <a:rPr lang="en-US" sz="900" smtClean="0">
                <a:solidFill>
                  <a:schemeClr val="bg1"/>
                </a:solidFill>
              </a:rPr>
              <a:t>‹#›</a:t>
            </a:fld>
            <a:endParaRPr lang="en-US" sz="900" dirty="0">
              <a:solidFill>
                <a:schemeClr val="bg1"/>
              </a:solidFill>
            </a:endParaRPr>
          </a:p>
        </p:txBody>
      </p:sp>
    </p:spTree>
    <p:extLst>
      <p:ext uri="{BB962C8B-B14F-4D97-AF65-F5344CB8AC3E}">
        <p14:creationId xmlns:p14="http://schemas.microsoft.com/office/powerpoint/2010/main" val="358081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aragraph">
    <p:spTree>
      <p:nvGrpSpPr>
        <p:cNvPr id="1" name=""/>
        <p:cNvGrpSpPr/>
        <p:nvPr/>
      </p:nvGrpSpPr>
      <p:grpSpPr>
        <a:xfrm>
          <a:off x="0" y="0"/>
          <a:ext cx="0" cy="0"/>
          <a:chOff x="0" y="0"/>
          <a:chExt cx="0" cy="0"/>
        </a:xfrm>
      </p:grpSpPr>
      <p:sp>
        <p:nvSpPr>
          <p:cNvPr id="6" name="Picture 6">
            <a:extLst>
              <a:ext uri="{FF2B5EF4-FFF2-40B4-BE49-F238E27FC236}">
                <a16:creationId xmlns:a16="http://schemas.microsoft.com/office/drawing/2014/main" id="{01660CD1-C66E-1C4D-AA9D-8FFCD8D533B1}"/>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gradFill flip="none" rotWithShape="1">
            <a:gsLst>
              <a:gs pos="0">
                <a:schemeClr val="accent1"/>
              </a:gs>
              <a:gs pos="25020">
                <a:srgbClr val="1F07B8"/>
              </a:gs>
              <a:gs pos="60000">
                <a:schemeClr val="accent2"/>
              </a:gs>
              <a:gs pos="100000">
                <a:srgbClr val="00B9FD"/>
              </a:gs>
            </a:gsLst>
            <a:lin ang="0" scaled="0"/>
            <a:tileRect/>
          </a:gra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0A6526A-BB54-3A45-884D-36C6E565AD2D}"/>
              </a:ext>
            </a:extLst>
          </p:cNvPr>
          <p:cNvSpPr>
            <a:spLocks noGrp="1"/>
          </p:cNvSpPr>
          <p:nvPr>
            <p:ph type="title" hasCustomPrompt="1"/>
          </p:nvPr>
        </p:nvSpPr>
        <p:spPr>
          <a:xfrm>
            <a:off x="750259" y="2843408"/>
            <a:ext cx="8989486" cy="3206663"/>
          </a:xfrm>
        </p:spPr>
        <p:txBody>
          <a:bodyPr anchor="t">
            <a:normAutofit/>
          </a:bodyPr>
          <a:lstStyle>
            <a:lvl1pPr>
              <a:defRPr sz="3600">
                <a:solidFill>
                  <a:schemeClr val="bg1"/>
                </a:solidFill>
              </a:defRPr>
            </a:lvl1pPr>
          </a:lstStyle>
          <a:p>
            <a:r>
              <a:rPr lang="en-US" dirty="0"/>
              <a:t>Divider headline goes here</a:t>
            </a:r>
          </a:p>
        </p:txBody>
      </p:sp>
      <p:sp>
        <p:nvSpPr>
          <p:cNvPr id="5" name="TextBox 4">
            <a:extLst>
              <a:ext uri="{FF2B5EF4-FFF2-40B4-BE49-F238E27FC236}">
                <a16:creationId xmlns:a16="http://schemas.microsoft.com/office/drawing/2014/main" id="{DB5FF7CD-2C18-6341-A486-100C82A39FA9}"/>
              </a:ext>
            </a:extLst>
          </p:cNvPr>
          <p:cNvSpPr txBox="1"/>
          <p:nvPr userDrawn="1"/>
        </p:nvSpPr>
        <p:spPr>
          <a:xfrm>
            <a:off x="698026" y="6404954"/>
            <a:ext cx="548883" cy="233352"/>
          </a:xfrm>
          <a:prstGeom prst="rect">
            <a:avLst/>
          </a:prstGeom>
          <a:noFill/>
        </p:spPr>
        <p:txBody>
          <a:bodyPr wrap="square" rtlCol="0">
            <a:spAutoFit/>
          </a:bodyPr>
          <a:lstStyle/>
          <a:p>
            <a:fld id="{2066D731-CB2B-E841-A2A1-365F41A3717F}" type="slidenum">
              <a:rPr lang="en-US" sz="900" smtClean="0">
                <a:solidFill>
                  <a:schemeClr val="bg1"/>
                </a:solidFill>
              </a:rPr>
              <a:t>‹#›</a:t>
            </a:fld>
            <a:endParaRPr lang="en-US" sz="900" dirty="0">
              <a:solidFill>
                <a:schemeClr val="bg1"/>
              </a:solidFill>
            </a:endParaRPr>
          </a:p>
        </p:txBody>
      </p:sp>
    </p:spTree>
    <p:extLst>
      <p:ext uri="{BB962C8B-B14F-4D97-AF65-F5344CB8AC3E}">
        <p14:creationId xmlns:p14="http://schemas.microsoft.com/office/powerpoint/2010/main" val="215312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5" name="Picture 6">
            <a:extLst>
              <a:ext uri="{FF2B5EF4-FFF2-40B4-BE49-F238E27FC236}">
                <a16:creationId xmlns:a16="http://schemas.microsoft.com/office/drawing/2014/main" id="{CC34D0F6-F8F8-3D4E-BD96-B86CF378094C}"/>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gradFill flip="none" rotWithShape="1">
            <a:gsLst>
              <a:gs pos="0">
                <a:schemeClr val="accent1"/>
              </a:gs>
              <a:gs pos="25020">
                <a:srgbClr val="1F07B8"/>
              </a:gs>
              <a:gs pos="60000">
                <a:schemeClr val="accent2"/>
              </a:gs>
              <a:gs pos="100000">
                <a:srgbClr val="00B9FD"/>
              </a:gs>
            </a:gsLst>
            <a:lin ang="0" scaled="0"/>
            <a:tileRect/>
          </a:gra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0A6526A-BB54-3A45-884D-36C6E565AD2D}"/>
              </a:ext>
            </a:extLst>
          </p:cNvPr>
          <p:cNvSpPr>
            <a:spLocks noGrp="1"/>
          </p:cNvSpPr>
          <p:nvPr>
            <p:ph type="title" hasCustomPrompt="1"/>
          </p:nvPr>
        </p:nvSpPr>
        <p:spPr>
          <a:xfrm>
            <a:off x="698026" y="2843407"/>
            <a:ext cx="4997885" cy="3209544"/>
          </a:xfrm>
        </p:spPr>
        <p:txBody>
          <a:bodyPr anchor="t">
            <a:normAutofit/>
          </a:bodyPr>
          <a:lstStyle>
            <a:lvl1pPr>
              <a:defRPr sz="4000">
                <a:solidFill>
                  <a:schemeClr val="bg1"/>
                </a:solidFill>
              </a:defRPr>
            </a:lvl1pPr>
          </a:lstStyle>
          <a:p>
            <a:r>
              <a:rPr lang="en-US" dirty="0"/>
              <a:t>Agenda</a:t>
            </a:r>
          </a:p>
        </p:txBody>
      </p:sp>
      <p:sp>
        <p:nvSpPr>
          <p:cNvPr id="4" name="Text Placeholder 3">
            <a:extLst>
              <a:ext uri="{FF2B5EF4-FFF2-40B4-BE49-F238E27FC236}">
                <a16:creationId xmlns:a16="http://schemas.microsoft.com/office/drawing/2014/main" id="{AB930FC3-63EC-284B-BC71-C40AF2C98DA8}"/>
              </a:ext>
            </a:extLst>
          </p:cNvPr>
          <p:cNvSpPr>
            <a:spLocks noGrp="1"/>
          </p:cNvSpPr>
          <p:nvPr>
            <p:ph type="body" sz="quarter" idx="13" hasCustomPrompt="1"/>
          </p:nvPr>
        </p:nvSpPr>
        <p:spPr>
          <a:xfrm>
            <a:off x="7327725" y="2843407"/>
            <a:ext cx="3975373" cy="3206750"/>
          </a:xfrm>
        </p:spPr>
        <p:txBody>
          <a:bodyPr>
            <a:noAutofit/>
          </a:bodyPr>
          <a:lstStyle>
            <a:lvl1pPr marL="0" indent="0">
              <a:spcBef>
                <a:spcPts val="1000"/>
              </a:spcBef>
              <a:spcAft>
                <a:spcPts val="1000"/>
              </a:spcAft>
              <a:buFont typeface="+mj-lt"/>
              <a:buNone/>
              <a:defRPr sz="2800" b="0" cap="none"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01 Agenda here</a:t>
            </a:r>
          </a:p>
          <a:p>
            <a:pPr lvl="0"/>
            <a:r>
              <a:rPr lang="en-US" dirty="0"/>
              <a:t>02 Agenda here</a:t>
            </a:r>
          </a:p>
          <a:p>
            <a:pPr lvl="0"/>
            <a:r>
              <a:rPr lang="en-US" dirty="0"/>
              <a:t>03 Agenda here</a:t>
            </a:r>
          </a:p>
          <a:p>
            <a:pPr lvl="0"/>
            <a:r>
              <a:rPr lang="en-US" dirty="0"/>
              <a:t>04 Agenda here</a:t>
            </a:r>
          </a:p>
          <a:p>
            <a:pPr lvl="0"/>
            <a:endParaRPr lang="en-US" dirty="0"/>
          </a:p>
        </p:txBody>
      </p:sp>
      <p:sp>
        <p:nvSpPr>
          <p:cNvPr id="9" name="TextBox 8">
            <a:extLst>
              <a:ext uri="{FF2B5EF4-FFF2-40B4-BE49-F238E27FC236}">
                <a16:creationId xmlns:a16="http://schemas.microsoft.com/office/drawing/2014/main" id="{2BA73F6C-42A0-F445-AD2C-15E220126349}"/>
              </a:ext>
            </a:extLst>
          </p:cNvPr>
          <p:cNvSpPr txBox="1"/>
          <p:nvPr userDrawn="1"/>
        </p:nvSpPr>
        <p:spPr>
          <a:xfrm>
            <a:off x="698026" y="6404954"/>
            <a:ext cx="548883" cy="233352"/>
          </a:xfrm>
          <a:prstGeom prst="rect">
            <a:avLst/>
          </a:prstGeom>
          <a:noFill/>
        </p:spPr>
        <p:txBody>
          <a:bodyPr wrap="square" rtlCol="0">
            <a:spAutoFit/>
          </a:bodyPr>
          <a:lstStyle/>
          <a:p>
            <a:fld id="{2066D731-CB2B-E841-A2A1-365F41A3717F}" type="slidenum">
              <a:rPr lang="en-US" sz="900" smtClean="0">
                <a:solidFill>
                  <a:schemeClr val="bg1"/>
                </a:solidFill>
              </a:rPr>
              <a:t>‹#›</a:t>
            </a:fld>
            <a:endParaRPr lang="en-US" sz="900" dirty="0">
              <a:solidFill>
                <a:schemeClr val="bg1"/>
              </a:solidFill>
            </a:endParaRPr>
          </a:p>
        </p:txBody>
      </p:sp>
    </p:spTree>
    <p:extLst>
      <p:ext uri="{BB962C8B-B14F-4D97-AF65-F5344CB8AC3E}">
        <p14:creationId xmlns:p14="http://schemas.microsoft.com/office/powerpoint/2010/main" val="120986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5CF7A-BE97-6B4C-BB6D-6C498E5A96CA}"/>
              </a:ext>
            </a:extLst>
          </p:cNvPr>
          <p:cNvSpPr>
            <a:spLocks noGrp="1"/>
          </p:cNvSpPr>
          <p:nvPr>
            <p:ph type="title"/>
          </p:nvPr>
        </p:nvSpPr>
        <p:spPr>
          <a:xfrm>
            <a:off x="698025" y="275505"/>
            <a:ext cx="10684349" cy="76408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53ECDE-E0DA-F541-A329-0D6AB9352A82}"/>
              </a:ext>
            </a:extLst>
          </p:cNvPr>
          <p:cNvSpPr>
            <a:spLocks noGrp="1"/>
          </p:cNvSpPr>
          <p:nvPr>
            <p:ph type="body" idx="1"/>
          </p:nvPr>
        </p:nvSpPr>
        <p:spPr>
          <a:xfrm>
            <a:off x="698025" y="1614488"/>
            <a:ext cx="10684349" cy="453231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43477809-36D1-7A4F-80A9-837E7A2D3401}"/>
              </a:ext>
            </a:extLst>
          </p:cNvPr>
          <p:cNvSpPr txBox="1"/>
          <p:nvPr userDrawn="1"/>
        </p:nvSpPr>
        <p:spPr>
          <a:xfrm>
            <a:off x="698026" y="6404954"/>
            <a:ext cx="548883" cy="233352"/>
          </a:xfrm>
          <a:prstGeom prst="rect">
            <a:avLst/>
          </a:prstGeom>
          <a:noFill/>
        </p:spPr>
        <p:txBody>
          <a:bodyPr wrap="square" rtlCol="0">
            <a:spAutoFit/>
          </a:bodyPr>
          <a:lstStyle/>
          <a:p>
            <a:fld id="{2066D731-CB2B-E841-A2A1-365F41A3717F}" type="slidenum">
              <a:rPr lang="en-US" sz="900" smtClean="0"/>
              <a:t>‹#›</a:t>
            </a:fld>
            <a:endParaRPr lang="en-US" sz="900" dirty="0"/>
          </a:p>
        </p:txBody>
      </p:sp>
      <p:pic>
        <p:nvPicPr>
          <p:cNvPr id="10" name="Picture 9">
            <a:extLst>
              <a:ext uri="{FF2B5EF4-FFF2-40B4-BE49-F238E27FC236}">
                <a16:creationId xmlns:a16="http://schemas.microsoft.com/office/drawing/2014/main" id="{E1805B94-7E7A-1F4C-B51F-332318233BBE}"/>
              </a:ext>
            </a:extLst>
          </p:cNvPr>
          <p:cNvPicPr>
            <a:picLocks noChangeAspect="1"/>
          </p:cNvPicPr>
          <p:nvPr userDrawn="1"/>
        </p:nvPicPr>
        <p:blipFill>
          <a:blip r:embed="rId27"/>
          <a:srcRect/>
          <a:stretch/>
        </p:blipFill>
        <p:spPr>
          <a:xfrm>
            <a:off x="10356850" y="6420830"/>
            <a:ext cx="1077022" cy="223140"/>
          </a:xfrm>
          <a:prstGeom prst="rect">
            <a:avLst/>
          </a:prstGeom>
        </p:spPr>
      </p:pic>
      <p:pic>
        <p:nvPicPr>
          <p:cNvPr id="5" name="Graphic 4">
            <a:extLst>
              <a:ext uri="{FF2B5EF4-FFF2-40B4-BE49-F238E27FC236}">
                <a16:creationId xmlns:a16="http://schemas.microsoft.com/office/drawing/2014/main" id="{04856795-690F-6A45-97CA-227CFAA859DE}"/>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86384" y="1039592"/>
            <a:ext cx="10610723" cy="51054"/>
          </a:xfrm>
          <a:prstGeom prst="rect">
            <a:avLst/>
          </a:prstGeom>
        </p:spPr>
      </p:pic>
    </p:spTree>
    <p:extLst>
      <p:ext uri="{BB962C8B-B14F-4D97-AF65-F5344CB8AC3E}">
        <p14:creationId xmlns:p14="http://schemas.microsoft.com/office/powerpoint/2010/main" val="363104975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4" r:id="rId3"/>
    <p:sldLayoutId id="2147483662" r:id="rId4"/>
    <p:sldLayoutId id="2147483651" r:id="rId5"/>
    <p:sldLayoutId id="2147483665" r:id="rId6"/>
    <p:sldLayoutId id="2147483666" r:id="rId7"/>
    <p:sldLayoutId id="2147483667" r:id="rId8"/>
    <p:sldLayoutId id="2147483668" r:id="rId9"/>
    <p:sldLayoutId id="2147483691" r:id="rId10"/>
    <p:sldLayoutId id="2147483670" r:id="rId11"/>
    <p:sldLayoutId id="2147483672" r:id="rId12"/>
    <p:sldLayoutId id="2147483695" r:id="rId13"/>
    <p:sldLayoutId id="2147483671" r:id="rId14"/>
    <p:sldLayoutId id="2147483692" r:id="rId15"/>
    <p:sldLayoutId id="2147483673" r:id="rId16"/>
    <p:sldLayoutId id="2147483694" r:id="rId17"/>
    <p:sldLayoutId id="2147483650" r:id="rId18"/>
    <p:sldLayoutId id="2147483652" r:id="rId19"/>
    <p:sldLayoutId id="2147483669" r:id="rId20"/>
    <p:sldLayoutId id="2147483675" r:id="rId21"/>
    <p:sldLayoutId id="2147483676" r:id="rId22"/>
    <p:sldLayoutId id="2147483677" r:id="rId23"/>
    <p:sldLayoutId id="2147483678" r:id="rId24"/>
    <p:sldLayoutId id="2147483696" r:id="rId25"/>
  </p:sldLayoutIdLst>
  <p:hf hdr="0" ft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200" b="1" kern="1200" cap="all" baseline="0">
          <a:solidFill>
            <a:schemeClr val="tx2"/>
          </a:solidFill>
          <a:latin typeface="+mn-lt"/>
          <a:ea typeface="+mn-ea"/>
          <a:cs typeface="+mn-cs"/>
        </a:defRPr>
      </a:lvl1pPr>
      <a:lvl2pPr marL="11113" indent="0" algn="l" defTabSz="914400" rtl="0" eaLnBrk="1" latinLnBrk="0" hangingPunct="1">
        <a:lnSpc>
          <a:spcPct val="110000"/>
        </a:lnSpc>
        <a:spcBef>
          <a:spcPts val="1500"/>
        </a:spcBef>
        <a:buFont typeface="Arial" panose="020B0604020202020204" pitchFamily="34" charset="0"/>
        <a:buNone/>
        <a:tabLst/>
        <a:defRPr sz="1200" kern="1200">
          <a:solidFill>
            <a:schemeClr val="tx1"/>
          </a:solidFill>
          <a:latin typeface="+mn-lt"/>
          <a:ea typeface="+mn-ea"/>
          <a:cs typeface="+mn-cs"/>
        </a:defRPr>
      </a:lvl2pPr>
      <a:lvl3pPr marL="173038" indent="-161925" algn="l" defTabSz="914400" rtl="0" eaLnBrk="1" latinLnBrk="0" hangingPunct="1">
        <a:lnSpc>
          <a:spcPct val="11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285750" indent="-112713" algn="l" defTabSz="914400" rtl="0" eaLnBrk="1" latinLnBrk="0" hangingPunct="1">
        <a:lnSpc>
          <a:spcPct val="110000"/>
        </a:lnSpc>
        <a:spcBef>
          <a:spcPts val="500"/>
        </a:spcBef>
        <a:buFont typeface="Arial" panose="020B0604020202020204" pitchFamily="34" charset="0"/>
        <a:buChar char="•"/>
        <a:tabLst/>
        <a:defRPr sz="1100" kern="1200">
          <a:solidFill>
            <a:schemeClr val="tx1"/>
          </a:solidFill>
          <a:latin typeface="+mn-lt"/>
          <a:ea typeface="+mn-ea"/>
          <a:cs typeface="+mn-cs"/>
        </a:defRPr>
      </a:lvl4pPr>
      <a:lvl5pPr marL="409575" indent="-111125" algn="l" defTabSz="914400" rtl="0" eaLnBrk="1" latinLnBrk="0" hangingPunct="1">
        <a:lnSpc>
          <a:spcPct val="110000"/>
        </a:lnSpc>
        <a:spcBef>
          <a:spcPts val="500"/>
        </a:spcBef>
        <a:buFont typeface="Arial" panose="020B0604020202020204" pitchFamily="34" charset="0"/>
        <a:buChar char="•"/>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cubalcl@crowley.com" TargetMode="Externa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8015C7-FEE7-CED6-0DCD-3F75595EC497}"/>
              </a:ext>
            </a:extLst>
          </p:cNvPr>
          <p:cNvSpPr/>
          <p:nvPr/>
        </p:nvSpPr>
        <p:spPr>
          <a:xfrm>
            <a:off x="687166" y="2813447"/>
            <a:ext cx="5587722" cy="1200329"/>
          </a:xfrm>
          <a:prstGeom prst="rect">
            <a:avLst/>
          </a:prstGeom>
        </p:spPr>
        <p:txBody>
          <a:bodyPr wrap="square">
            <a:spAutoFit/>
          </a:bodyPr>
          <a:lstStyle/>
          <a:p>
            <a:r>
              <a:rPr lang="en-US" sz="2200" b="1" dirty="0">
                <a:latin typeface="Arial" panose="020B0604020202020204" pitchFamily="34" charset="0"/>
                <a:ea typeface="Swiss 721" charset="0"/>
                <a:cs typeface="Arial" panose="020B0604020202020204" pitchFamily="34" charset="0"/>
              </a:rPr>
              <a:t>STEP-BY-STEP GUIDE TO SHIPPING</a:t>
            </a:r>
          </a:p>
          <a:p>
            <a:r>
              <a:rPr lang="en-US" sz="2800" b="1" dirty="0">
                <a:solidFill>
                  <a:schemeClr val="tx2"/>
                </a:solidFill>
                <a:latin typeface="Arial" panose="020B0604020202020204" pitchFamily="34" charset="0"/>
                <a:ea typeface="Swiss 721" charset="0"/>
                <a:cs typeface="Arial" panose="020B0604020202020204" pitchFamily="34" charset="0"/>
              </a:rPr>
              <a:t>ONLINE PURCHASES TO CUBA</a:t>
            </a:r>
          </a:p>
          <a:p>
            <a:r>
              <a:rPr lang="en-US" sz="2200" b="1" dirty="0">
                <a:latin typeface="Arial" panose="020B0604020202020204" pitchFamily="34" charset="0"/>
                <a:ea typeface="Swiss 721" charset="0"/>
                <a:cs typeface="Arial" panose="020B0604020202020204" pitchFamily="34" charset="0"/>
              </a:rPr>
              <a:t>FROM THE UNITED STATES</a:t>
            </a:r>
          </a:p>
        </p:txBody>
      </p:sp>
      <p:pic>
        <p:nvPicPr>
          <p:cNvPr id="14" name="Picture 13" descr="Logo, icon&#10;&#10;Description automatically generated">
            <a:extLst>
              <a:ext uri="{FF2B5EF4-FFF2-40B4-BE49-F238E27FC236}">
                <a16:creationId xmlns:a16="http://schemas.microsoft.com/office/drawing/2014/main" id="{51BE1877-DF99-4F4A-9464-20C849C192A3}"/>
              </a:ext>
            </a:extLst>
          </p:cNvPr>
          <p:cNvPicPr>
            <a:picLocks noChangeAspect="1"/>
          </p:cNvPicPr>
          <p:nvPr/>
        </p:nvPicPr>
        <p:blipFill>
          <a:blip r:embed="rId2"/>
          <a:stretch>
            <a:fillRect/>
          </a:stretch>
        </p:blipFill>
        <p:spPr>
          <a:xfrm>
            <a:off x="687166" y="5522027"/>
            <a:ext cx="641268" cy="641268"/>
          </a:xfrm>
          <a:prstGeom prst="rect">
            <a:avLst/>
          </a:prstGeom>
        </p:spPr>
      </p:pic>
      <p:sp>
        <p:nvSpPr>
          <p:cNvPr id="15" name="TextBox 14">
            <a:extLst>
              <a:ext uri="{FF2B5EF4-FFF2-40B4-BE49-F238E27FC236}">
                <a16:creationId xmlns:a16="http://schemas.microsoft.com/office/drawing/2014/main" id="{6C42F184-629D-E675-0DE6-C8371D61F1FA}"/>
              </a:ext>
            </a:extLst>
          </p:cNvPr>
          <p:cNvSpPr txBox="1"/>
          <p:nvPr/>
        </p:nvSpPr>
        <p:spPr>
          <a:xfrm>
            <a:off x="1328434" y="5657995"/>
            <a:ext cx="3236848" cy="369332"/>
          </a:xfrm>
          <a:prstGeom prst="rect">
            <a:avLst/>
          </a:prstGeom>
          <a:noFill/>
        </p:spPr>
        <p:txBody>
          <a:bodyPr wrap="none" rtlCol="0">
            <a:spAutoFit/>
          </a:bodyPr>
          <a:lstStyle/>
          <a:p>
            <a:r>
              <a:rPr lang="en-US" b="1" dirty="0"/>
              <a:t>CROWLEY CUBA EXPRESS</a:t>
            </a:r>
          </a:p>
        </p:txBody>
      </p:sp>
    </p:spTree>
    <p:extLst>
      <p:ext uri="{BB962C8B-B14F-4D97-AF65-F5344CB8AC3E}">
        <p14:creationId xmlns:p14="http://schemas.microsoft.com/office/powerpoint/2010/main" val="385796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BE84BF03-9576-3747-A300-E6630E38E31E}"/>
              </a:ext>
            </a:extLst>
          </p:cNvPr>
          <p:cNvSpPr>
            <a:spLocks noGrp="1"/>
          </p:cNvSpPr>
          <p:nvPr>
            <p:ph sz="half" idx="18"/>
          </p:nvPr>
        </p:nvSpPr>
        <p:spPr>
          <a:xfrm>
            <a:off x="4184828" y="2022528"/>
            <a:ext cx="6820629" cy="2764469"/>
          </a:xfrm>
        </p:spPr>
        <p:txBody>
          <a:bodyPr/>
          <a:lstStyle/>
          <a:p>
            <a:r>
              <a:rPr lang="en-US" sz="3000" dirty="0">
                <a:solidFill>
                  <a:schemeClr val="tx1"/>
                </a:solidFill>
              </a:rPr>
              <a:t>1. Before making your online purchase, please review our </a:t>
            </a:r>
            <a:r>
              <a:rPr lang="en-US" sz="3000" b="1" dirty="0">
                <a:solidFill>
                  <a:schemeClr val="tx1"/>
                </a:solidFill>
              </a:rPr>
              <a:t>List of Allowed Durable Products</a:t>
            </a:r>
            <a:r>
              <a:rPr lang="en-US" sz="3000" dirty="0">
                <a:solidFill>
                  <a:schemeClr val="tx1"/>
                </a:solidFill>
              </a:rPr>
              <a:t> or </a:t>
            </a:r>
            <a:r>
              <a:rPr lang="en-US" sz="3000" b="1" dirty="0">
                <a:solidFill>
                  <a:schemeClr val="tx1"/>
                </a:solidFill>
              </a:rPr>
              <a:t>List of Miscellaneous Items</a:t>
            </a:r>
            <a:r>
              <a:rPr lang="en-US" sz="3000" dirty="0">
                <a:solidFill>
                  <a:schemeClr val="tx1"/>
                </a:solidFill>
              </a:rPr>
              <a:t> available on our website:</a:t>
            </a:r>
          </a:p>
          <a:p>
            <a:r>
              <a:rPr lang="en-US" sz="3000" b="1" dirty="0" err="1"/>
              <a:t>www.Crowley.com</a:t>
            </a:r>
            <a:r>
              <a:rPr lang="en-US" sz="3000" b="1" dirty="0"/>
              <a:t>/</a:t>
            </a:r>
            <a:r>
              <a:rPr lang="en-US" sz="3000" b="1" dirty="0" err="1"/>
              <a:t>CubaExpress</a:t>
            </a:r>
            <a:endParaRPr lang="en-US" sz="3000" b="1" dirty="0"/>
          </a:p>
        </p:txBody>
      </p:sp>
      <p:pic>
        <p:nvPicPr>
          <p:cNvPr id="30" name="Picture 29" descr="Icon&#10;&#10;Description automatically generated">
            <a:extLst>
              <a:ext uri="{FF2B5EF4-FFF2-40B4-BE49-F238E27FC236}">
                <a16:creationId xmlns:a16="http://schemas.microsoft.com/office/drawing/2014/main" id="{0E6B9570-9F02-F946-6031-7B43BC9EDD3C}"/>
              </a:ext>
            </a:extLst>
          </p:cNvPr>
          <p:cNvPicPr>
            <a:picLocks noChangeAspect="1"/>
          </p:cNvPicPr>
          <p:nvPr/>
        </p:nvPicPr>
        <p:blipFill>
          <a:blip r:embed="rId2"/>
          <a:stretch>
            <a:fillRect/>
          </a:stretch>
        </p:blipFill>
        <p:spPr>
          <a:xfrm>
            <a:off x="444564" y="1629193"/>
            <a:ext cx="3551140" cy="3551140"/>
          </a:xfrm>
          <a:prstGeom prst="rect">
            <a:avLst/>
          </a:prstGeom>
        </p:spPr>
      </p:pic>
      <p:sp>
        <p:nvSpPr>
          <p:cNvPr id="41" name="TextBox 40">
            <a:extLst>
              <a:ext uri="{FF2B5EF4-FFF2-40B4-BE49-F238E27FC236}">
                <a16:creationId xmlns:a16="http://schemas.microsoft.com/office/drawing/2014/main" id="{50338B9B-78BD-EBD6-0811-301451B5BE28}"/>
              </a:ext>
            </a:extLst>
          </p:cNvPr>
          <p:cNvSpPr txBox="1"/>
          <p:nvPr/>
        </p:nvSpPr>
        <p:spPr>
          <a:xfrm>
            <a:off x="1627056" y="5453602"/>
            <a:ext cx="8937887" cy="369332"/>
          </a:xfrm>
          <a:prstGeom prst="rect">
            <a:avLst/>
          </a:prstGeom>
          <a:noFill/>
        </p:spPr>
        <p:txBody>
          <a:bodyPr wrap="square" rtlCol="0">
            <a:spAutoFit/>
          </a:bodyPr>
          <a:lstStyle/>
          <a:p>
            <a:r>
              <a:rPr lang="en-US" dirty="0">
                <a:latin typeface="Arial" panose="020B0604020202020204" pitchFamily="34" charset="0"/>
                <a:ea typeface="Swiss 721" charset="0"/>
                <a:cs typeface="Arial" panose="020B0604020202020204" pitchFamily="34" charset="0"/>
              </a:rPr>
              <a:t>* Permitted non-commercial parcels must have a MAXIMUM WEIGHT of 500 lbs.</a:t>
            </a:r>
          </a:p>
        </p:txBody>
      </p:sp>
      <p:pic>
        <p:nvPicPr>
          <p:cNvPr id="44" name="Picture 43" descr="Logo, icon&#10;&#10;Description automatically generated">
            <a:extLst>
              <a:ext uri="{FF2B5EF4-FFF2-40B4-BE49-F238E27FC236}">
                <a16:creationId xmlns:a16="http://schemas.microsoft.com/office/drawing/2014/main" id="{03645C94-801C-0C2B-6FBB-A2F5B2B522FD}"/>
              </a:ext>
            </a:extLst>
          </p:cNvPr>
          <p:cNvPicPr>
            <a:picLocks noChangeAspect="1"/>
          </p:cNvPicPr>
          <p:nvPr/>
        </p:nvPicPr>
        <p:blipFill>
          <a:blip r:embed="rId3"/>
          <a:stretch>
            <a:fillRect/>
          </a:stretch>
        </p:blipFill>
        <p:spPr>
          <a:xfrm>
            <a:off x="699041" y="261258"/>
            <a:ext cx="641268" cy="641268"/>
          </a:xfrm>
          <a:prstGeom prst="rect">
            <a:avLst/>
          </a:prstGeom>
        </p:spPr>
      </p:pic>
      <p:sp>
        <p:nvSpPr>
          <p:cNvPr id="45" name="TextBox 44">
            <a:extLst>
              <a:ext uri="{FF2B5EF4-FFF2-40B4-BE49-F238E27FC236}">
                <a16:creationId xmlns:a16="http://schemas.microsoft.com/office/drawing/2014/main" id="{5C3EB10F-0C22-D665-D395-85173530498B}"/>
              </a:ext>
            </a:extLst>
          </p:cNvPr>
          <p:cNvSpPr txBox="1"/>
          <p:nvPr/>
        </p:nvSpPr>
        <p:spPr>
          <a:xfrm>
            <a:off x="1340309" y="397226"/>
            <a:ext cx="3236848" cy="369332"/>
          </a:xfrm>
          <a:prstGeom prst="rect">
            <a:avLst/>
          </a:prstGeom>
          <a:noFill/>
        </p:spPr>
        <p:txBody>
          <a:bodyPr wrap="none" rtlCol="0">
            <a:spAutoFit/>
          </a:bodyPr>
          <a:lstStyle/>
          <a:p>
            <a:r>
              <a:rPr lang="en-US" b="1" dirty="0"/>
              <a:t>CROWLEY CUBA EXPRESS</a:t>
            </a:r>
          </a:p>
        </p:txBody>
      </p:sp>
    </p:spTree>
    <p:extLst>
      <p:ext uri="{BB962C8B-B14F-4D97-AF65-F5344CB8AC3E}">
        <p14:creationId xmlns:p14="http://schemas.microsoft.com/office/powerpoint/2010/main" val="54861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BE84BF03-9576-3747-A300-E6630E38E31E}"/>
              </a:ext>
            </a:extLst>
          </p:cNvPr>
          <p:cNvSpPr>
            <a:spLocks noGrp="1"/>
          </p:cNvSpPr>
          <p:nvPr>
            <p:ph sz="half" idx="18"/>
          </p:nvPr>
        </p:nvSpPr>
        <p:spPr>
          <a:xfrm>
            <a:off x="4268943" y="2157350"/>
            <a:ext cx="6739481" cy="1826821"/>
          </a:xfrm>
        </p:spPr>
        <p:txBody>
          <a:bodyPr/>
          <a:lstStyle/>
          <a:p>
            <a:r>
              <a:rPr lang="en-US" sz="3000" dirty="0">
                <a:solidFill>
                  <a:schemeClr val="tx1"/>
                </a:solidFill>
              </a:rPr>
              <a:t>2. Visit your preferred </a:t>
            </a:r>
            <a:r>
              <a:rPr lang="en-US" sz="3000" b="1" dirty="0">
                <a:solidFill>
                  <a:schemeClr val="tx1"/>
                </a:solidFill>
              </a:rPr>
              <a:t>online store.</a:t>
            </a:r>
            <a:r>
              <a:rPr lang="en-US" sz="3000" dirty="0">
                <a:solidFill>
                  <a:schemeClr val="tx1"/>
                </a:solidFill>
              </a:rPr>
              <a:t> Once you have identified the item you wish to ship, look for the product’s shipping packaging dimensions.</a:t>
            </a:r>
          </a:p>
        </p:txBody>
      </p:sp>
      <p:pic>
        <p:nvPicPr>
          <p:cNvPr id="7" name="Picture 6" descr="A picture containing icon&#10;&#10;Description automatically generated">
            <a:extLst>
              <a:ext uri="{FF2B5EF4-FFF2-40B4-BE49-F238E27FC236}">
                <a16:creationId xmlns:a16="http://schemas.microsoft.com/office/drawing/2014/main" id="{742ABF86-0712-557C-80E9-39487032CA84}"/>
              </a:ext>
            </a:extLst>
          </p:cNvPr>
          <p:cNvPicPr>
            <a:picLocks noChangeAspect="1"/>
          </p:cNvPicPr>
          <p:nvPr/>
        </p:nvPicPr>
        <p:blipFill>
          <a:blip r:embed="rId2"/>
          <a:stretch>
            <a:fillRect/>
          </a:stretch>
        </p:blipFill>
        <p:spPr>
          <a:xfrm>
            <a:off x="806455" y="1907126"/>
            <a:ext cx="2693426" cy="2693426"/>
          </a:xfrm>
          <a:prstGeom prst="rect">
            <a:avLst/>
          </a:prstGeom>
        </p:spPr>
      </p:pic>
      <p:sp>
        <p:nvSpPr>
          <p:cNvPr id="8" name="Rectangle 7">
            <a:extLst>
              <a:ext uri="{FF2B5EF4-FFF2-40B4-BE49-F238E27FC236}">
                <a16:creationId xmlns:a16="http://schemas.microsoft.com/office/drawing/2014/main" id="{970A5A61-D9EC-B3BF-527E-47F2169D9070}"/>
              </a:ext>
            </a:extLst>
          </p:cNvPr>
          <p:cNvSpPr/>
          <p:nvPr/>
        </p:nvSpPr>
        <p:spPr>
          <a:xfrm>
            <a:off x="4268943" y="4468919"/>
            <a:ext cx="4232800" cy="1015663"/>
          </a:xfrm>
          <a:prstGeom prst="rect">
            <a:avLst/>
          </a:prstGeom>
        </p:spPr>
        <p:txBody>
          <a:bodyPr wrap="square">
            <a:spAutoFit/>
          </a:bodyPr>
          <a:lstStyle/>
          <a:p>
            <a:r>
              <a:rPr lang="en-US" sz="2000" b="1" dirty="0">
                <a:solidFill>
                  <a:schemeClr val="tx2"/>
                </a:solidFill>
                <a:latin typeface="Arial" panose="020B0604020202020204" pitchFamily="34" charset="0"/>
                <a:ea typeface="Swiss 721" charset="0"/>
                <a:cs typeface="Arial" panose="020B0604020202020204" pitchFamily="34" charset="0"/>
              </a:rPr>
              <a:t>For example, a washing machine: </a:t>
            </a:r>
          </a:p>
          <a:p>
            <a:pPr marL="285750" indent="-285750">
              <a:buFontTx/>
              <a:buChar char="-"/>
            </a:pPr>
            <a:r>
              <a:rPr lang="en-US" sz="2000" dirty="0">
                <a:solidFill>
                  <a:schemeClr val="tx2"/>
                </a:solidFill>
                <a:latin typeface="Arial" panose="020B0604020202020204" pitchFamily="34" charset="0"/>
                <a:ea typeface="Swiss 721" charset="0"/>
                <a:cs typeface="Arial" panose="020B0604020202020204" pitchFamily="34" charset="0"/>
              </a:rPr>
              <a:t>Height: 37”	- Depth: 21”</a:t>
            </a:r>
          </a:p>
          <a:p>
            <a:pPr marL="285750" indent="-285750">
              <a:buFontTx/>
              <a:buChar char="-"/>
            </a:pPr>
            <a:r>
              <a:rPr lang="en-US" sz="2000" dirty="0">
                <a:solidFill>
                  <a:schemeClr val="tx2"/>
                </a:solidFill>
                <a:latin typeface="Arial" panose="020B0604020202020204" pitchFamily="34" charset="0"/>
                <a:ea typeface="Swiss 721" charset="0"/>
                <a:cs typeface="Arial" panose="020B0604020202020204" pitchFamily="34" charset="0"/>
              </a:rPr>
              <a:t>Width: 29”	- Weight: 119 lbs.</a:t>
            </a:r>
          </a:p>
        </p:txBody>
      </p:sp>
      <p:sp>
        <p:nvSpPr>
          <p:cNvPr id="3" name="TextBox 2">
            <a:extLst>
              <a:ext uri="{FF2B5EF4-FFF2-40B4-BE49-F238E27FC236}">
                <a16:creationId xmlns:a16="http://schemas.microsoft.com/office/drawing/2014/main" id="{F5CD086F-A0A0-F22F-4A96-F0F5944E2EF2}"/>
              </a:ext>
            </a:extLst>
          </p:cNvPr>
          <p:cNvSpPr txBox="1"/>
          <p:nvPr/>
        </p:nvSpPr>
        <p:spPr>
          <a:xfrm>
            <a:off x="9013372" y="4468919"/>
            <a:ext cx="2242457" cy="1015663"/>
          </a:xfrm>
          <a:prstGeom prst="rect">
            <a:avLst/>
          </a:prstGeom>
          <a:noFill/>
        </p:spPr>
        <p:txBody>
          <a:bodyPr wrap="square" rtlCol="0">
            <a:spAutoFit/>
          </a:bodyPr>
          <a:lstStyle/>
          <a:p>
            <a:r>
              <a:rPr lang="en-US" sz="2000" dirty="0">
                <a:solidFill>
                  <a:schemeClr val="tx2"/>
                </a:solidFill>
              </a:rPr>
              <a:t>(Dimensions in inches and weight in pounds.)</a:t>
            </a:r>
          </a:p>
        </p:txBody>
      </p:sp>
      <p:pic>
        <p:nvPicPr>
          <p:cNvPr id="12" name="Picture 11" descr="Logo, icon&#10;&#10;Description automatically generated">
            <a:extLst>
              <a:ext uri="{FF2B5EF4-FFF2-40B4-BE49-F238E27FC236}">
                <a16:creationId xmlns:a16="http://schemas.microsoft.com/office/drawing/2014/main" id="{68FA1135-C476-5A9B-5C7B-DCB33897AE47}"/>
              </a:ext>
            </a:extLst>
          </p:cNvPr>
          <p:cNvPicPr>
            <a:picLocks noChangeAspect="1"/>
          </p:cNvPicPr>
          <p:nvPr/>
        </p:nvPicPr>
        <p:blipFill>
          <a:blip r:embed="rId3"/>
          <a:stretch>
            <a:fillRect/>
          </a:stretch>
        </p:blipFill>
        <p:spPr>
          <a:xfrm>
            <a:off x="699041" y="261258"/>
            <a:ext cx="641268" cy="641268"/>
          </a:xfrm>
          <a:prstGeom prst="rect">
            <a:avLst/>
          </a:prstGeom>
        </p:spPr>
      </p:pic>
      <p:sp>
        <p:nvSpPr>
          <p:cNvPr id="13" name="TextBox 12">
            <a:extLst>
              <a:ext uri="{FF2B5EF4-FFF2-40B4-BE49-F238E27FC236}">
                <a16:creationId xmlns:a16="http://schemas.microsoft.com/office/drawing/2014/main" id="{EB684081-A47A-FBD5-C294-51C7264F28CC}"/>
              </a:ext>
            </a:extLst>
          </p:cNvPr>
          <p:cNvSpPr txBox="1"/>
          <p:nvPr/>
        </p:nvSpPr>
        <p:spPr>
          <a:xfrm>
            <a:off x="1340309" y="397226"/>
            <a:ext cx="3236848" cy="369332"/>
          </a:xfrm>
          <a:prstGeom prst="rect">
            <a:avLst/>
          </a:prstGeom>
          <a:noFill/>
        </p:spPr>
        <p:txBody>
          <a:bodyPr wrap="none" rtlCol="0">
            <a:spAutoFit/>
          </a:bodyPr>
          <a:lstStyle/>
          <a:p>
            <a:r>
              <a:rPr lang="en-US" b="1" dirty="0"/>
              <a:t>CROWLEY CUBA EXPRESS</a:t>
            </a:r>
          </a:p>
        </p:txBody>
      </p:sp>
    </p:spTree>
    <p:extLst>
      <p:ext uri="{BB962C8B-B14F-4D97-AF65-F5344CB8AC3E}">
        <p14:creationId xmlns:p14="http://schemas.microsoft.com/office/powerpoint/2010/main" val="301139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CD086F-A0A0-F22F-4A96-F0F5944E2EF2}"/>
              </a:ext>
            </a:extLst>
          </p:cNvPr>
          <p:cNvSpPr txBox="1"/>
          <p:nvPr/>
        </p:nvSpPr>
        <p:spPr>
          <a:xfrm>
            <a:off x="3977997" y="5185398"/>
            <a:ext cx="6579167" cy="400110"/>
          </a:xfrm>
          <a:prstGeom prst="rect">
            <a:avLst/>
          </a:prstGeom>
          <a:noFill/>
        </p:spPr>
        <p:txBody>
          <a:bodyPr wrap="square" rtlCol="0">
            <a:spAutoFit/>
          </a:bodyPr>
          <a:lstStyle/>
          <a:p>
            <a:r>
              <a:rPr lang="en-US" sz="2000" dirty="0">
                <a:solidFill>
                  <a:schemeClr val="tx2"/>
                </a:solidFill>
              </a:rPr>
              <a:t>*Remember to have the product’s specifications at hand.</a:t>
            </a:r>
          </a:p>
        </p:txBody>
      </p:sp>
      <p:pic>
        <p:nvPicPr>
          <p:cNvPr id="11" name="Picture 10" descr="Icon&#10;&#10;Description automatically generated">
            <a:extLst>
              <a:ext uri="{FF2B5EF4-FFF2-40B4-BE49-F238E27FC236}">
                <a16:creationId xmlns:a16="http://schemas.microsoft.com/office/drawing/2014/main" id="{FAEDCF45-C882-BD58-C1C5-F96AD40A7F60}"/>
              </a:ext>
            </a:extLst>
          </p:cNvPr>
          <p:cNvPicPr>
            <a:picLocks noChangeAspect="1"/>
          </p:cNvPicPr>
          <p:nvPr/>
        </p:nvPicPr>
        <p:blipFill>
          <a:blip r:embed="rId2"/>
          <a:stretch>
            <a:fillRect/>
          </a:stretch>
        </p:blipFill>
        <p:spPr>
          <a:xfrm>
            <a:off x="806455" y="1907125"/>
            <a:ext cx="2693426" cy="2693426"/>
          </a:xfrm>
          <a:prstGeom prst="rect">
            <a:avLst/>
          </a:prstGeom>
        </p:spPr>
      </p:pic>
      <p:sp>
        <p:nvSpPr>
          <p:cNvPr id="12" name="Content Placeholder 17">
            <a:extLst>
              <a:ext uri="{FF2B5EF4-FFF2-40B4-BE49-F238E27FC236}">
                <a16:creationId xmlns:a16="http://schemas.microsoft.com/office/drawing/2014/main" id="{0246DBF4-6F60-9DE9-BD67-3546F3C988FC}"/>
              </a:ext>
            </a:extLst>
          </p:cNvPr>
          <p:cNvSpPr txBox="1">
            <a:spLocks/>
          </p:cNvSpPr>
          <p:nvPr/>
        </p:nvSpPr>
        <p:spPr>
          <a:xfrm>
            <a:off x="4268943" y="2184162"/>
            <a:ext cx="6288221" cy="167030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2000"/>
              </a:spcBef>
              <a:buFont typeface="Arial" panose="020B0604020202020204" pitchFamily="34" charset="0"/>
              <a:buNone/>
              <a:defRPr sz="2000" b="0" kern="1200" cap="none" baseline="0">
                <a:solidFill>
                  <a:schemeClr val="tx2"/>
                </a:solidFill>
                <a:latin typeface="+mn-lt"/>
                <a:ea typeface="+mn-ea"/>
                <a:cs typeface="+mn-cs"/>
              </a:defRPr>
            </a:lvl1pPr>
            <a:lvl2pPr marL="11113" indent="0" algn="l" defTabSz="914400" rtl="0" eaLnBrk="1" latinLnBrk="0" hangingPunct="1">
              <a:lnSpc>
                <a:spcPct val="110000"/>
              </a:lnSpc>
              <a:spcBef>
                <a:spcPts val="1500"/>
              </a:spcBef>
              <a:buFont typeface="Arial" panose="020B0604020202020204" pitchFamily="34" charset="0"/>
              <a:buNone/>
              <a:tabLst/>
              <a:defRPr sz="1200" kern="1200" cap="none">
                <a:solidFill>
                  <a:schemeClr val="tx1"/>
                </a:solidFill>
                <a:latin typeface="+mn-lt"/>
                <a:ea typeface="+mn-ea"/>
                <a:cs typeface="+mn-cs"/>
              </a:defRPr>
            </a:lvl2pPr>
            <a:lvl3pPr marL="173038" indent="-161925" algn="l" defTabSz="914400" rtl="0" eaLnBrk="1" latinLnBrk="0" hangingPunct="1">
              <a:lnSpc>
                <a:spcPct val="11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285750" indent="-112713" algn="l" defTabSz="914400" rtl="0" eaLnBrk="1" latinLnBrk="0" hangingPunct="1">
              <a:lnSpc>
                <a:spcPct val="110000"/>
              </a:lnSpc>
              <a:spcBef>
                <a:spcPts val="500"/>
              </a:spcBef>
              <a:buFont typeface="Arial" panose="020B0604020202020204" pitchFamily="34" charset="0"/>
              <a:buChar char="•"/>
              <a:tabLst/>
              <a:defRPr sz="1100" kern="1200">
                <a:solidFill>
                  <a:schemeClr val="tx1"/>
                </a:solidFill>
                <a:latin typeface="+mn-lt"/>
                <a:ea typeface="+mn-ea"/>
                <a:cs typeface="+mn-cs"/>
              </a:defRPr>
            </a:lvl4pPr>
            <a:lvl5pPr marL="409575" indent="-111125" algn="l" defTabSz="914400" rtl="0" eaLnBrk="1" latinLnBrk="0" hangingPunct="1">
              <a:lnSpc>
                <a:spcPct val="110000"/>
              </a:lnSpc>
              <a:spcBef>
                <a:spcPts val="500"/>
              </a:spcBef>
              <a:buFont typeface="Arial" panose="020B0604020202020204" pitchFamily="34" charset="0"/>
              <a:buChar char="•"/>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tx1"/>
                </a:solidFill>
              </a:rPr>
              <a:t>3. </a:t>
            </a:r>
            <a:r>
              <a:rPr lang="en-US" sz="3000" b="1" dirty="0">
                <a:solidFill>
                  <a:schemeClr val="tx1"/>
                </a:solidFill>
              </a:rPr>
              <a:t>Send us an email </a:t>
            </a:r>
            <a:r>
              <a:rPr lang="en-US" sz="3000" dirty="0">
                <a:solidFill>
                  <a:schemeClr val="tx1"/>
                </a:solidFill>
              </a:rPr>
              <a:t>by completing the form provided on the “Contact Us” section in our website for a FREE estimate. Or call toll free:</a:t>
            </a:r>
          </a:p>
        </p:txBody>
      </p:sp>
      <p:sp>
        <p:nvSpPr>
          <p:cNvPr id="14" name="TextBox 13">
            <a:extLst>
              <a:ext uri="{FF2B5EF4-FFF2-40B4-BE49-F238E27FC236}">
                <a16:creationId xmlns:a16="http://schemas.microsoft.com/office/drawing/2014/main" id="{71089628-4B7B-8019-79A7-7A0A11F468D2}"/>
              </a:ext>
            </a:extLst>
          </p:cNvPr>
          <p:cNvSpPr txBox="1"/>
          <p:nvPr/>
        </p:nvSpPr>
        <p:spPr>
          <a:xfrm>
            <a:off x="5322379" y="3999543"/>
            <a:ext cx="3369742" cy="707886"/>
          </a:xfrm>
          <a:prstGeom prst="rect">
            <a:avLst/>
          </a:prstGeom>
          <a:noFill/>
        </p:spPr>
        <p:txBody>
          <a:bodyPr wrap="square">
            <a:spAutoFit/>
          </a:bodyPr>
          <a:lstStyle/>
          <a:p>
            <a:r>
              <a:rPr lang="en-US" sz="4000" b="1" dirty="0">
                <a:solidFill>
                  <a:schemeClr val="tx2"/>
                </a:solidFill>
              </a:rPr>
              <a:t>888-246-9844</a:t>
            </a:r>
          </a:p>
        </p:txBody>
      </p:sp>
      <p:pic>
        <p:nvPicPr>
          <p:cNvPr id="18" name="Picture 17" descr="Logo, icon&#10;&#10;Description automatically generated">
            <a:extLst>
              <a:ext uri="{FF2B5EF4-FFF2-40B4-BE49-F238E27FC236}">
                <a16:creationId xmlns:a16="http://schemas.microsoft.com/office/drawing/2014/main" id="{CC75FE37-9733-B311-6F8A-162EF4D898E4}"/>
              </a:ext>
            </a:extLst>
          </p:cNvPr>
          <p:cNvPicPr>
            <a:picLocks noChangeAspect="1"/>
          </p:cNvPicPr>
          <p:nvPr/>
        </p:nvPicPr>
        <p:blipFill>
          <a:blip r:embed="rId3"/>
          <a:stretch>
            <a:fillRect/>
          </a:stretch>
        </p:blipFill>
        <p:spPr>
          <a:xfrm>
            <a:off x="699041" y="261258"/>
            <a:ext cx="641268" cy="641268"/>
          </a:xfrm>
          <a:prstGeom prst="rect">
            <a:avLst/>
          </a:prstGeom>
        </p:spPr>
      </p:pic>
      <p:sp>
        <p:nvSpPr>
          <p:cNvPr id="19" name="TextBox 18">
            <a:extLst>
              <a:ext uri="{FF2B5EF4-FFF2-40B4-BE49-F238E27FC236}">
                <a16:creationId xmlns:a16="http://schemas.microsoft.com/office/drawing/2014/main" id="{ACD52416-CD6E-2050-7BC1-FEB67B99CCF1}"/>
              </a:ext>
            </a:extLst>
          </p:cNvPr>
          <p:cNvSpPr txBox="1"/>
          <p:nvPr/>
        </p:nvSpPr>
        <p:spPr>
          <a:xfrm>
            <a:off x="1340309" y="397226"/>
            <a:ext cx="3236848" cy="369332"/>
          </a:xfrm>
          <a:prstGeom prst="rect">
            <a:avLst/>
          </a:prstGeom>
          <a:noFill/>
        </p:spPr>
        <p:txBody>
          <a:bodyPr wrap="none" rtlCol="0">
            <a:spAutoFit/>
          </a:bodyPr>
          <a:lstStyle/>
          <a:p>
            <a:r>
              <a:rPr lang="en-US" b="1" dirty="0"/>
              <a:t>CROWLEY CUBA EXPRESS</a:t>
            </a:r>
          </a:p>
        </p:txBody>
      </p:sp>
    </p:spTree>
    <p:extLst>
      <p:ext uri="{BB962C8B-B14F-4D97-AF65-F5344CB8AC3E}">
        <p14:creationId xmlns:p14="http://schemas.microsoft.com/office/powerpoint/2010/main" val="300971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8CC26-F03F-E74B-B14B-45F77B4E6964}"/>
              </a:ext>
            </a:extLst>
          </p:cNvPr>
          <p:cNvSpPr>
            <a:spLocks noGrp="1"/>
          </p:cNvSpPr>
          <p:nvPr>
            <p:ph type="title"/>
          </p:nvPr>
        </p:nvSpPr>
        <p:spPr>
          <a:xfrm>
            <a:off x="699041" y="1969564"/>
            <a:ext cx="8989486" cy="2383512"/>
          </a:xfrm>
        </p:spPr>
        <p:txBody>
          <a:bodyPr>
            <a:noAutofit/>
          </a:bodyPr>
          <a:lstStyle/>
          <a:p>
            <a:pPr>
              <a:lnSpc>
                <a:spcPct val="100000"/>
              </a:lnSpc>
            </a:pPr>
            <a:r>
              <a:rPr lang="en-US" sz="2600" dirty="0"/>
              <a:t>To begin the shipping process to Cuba, complete your online purchase by adding your name and billing address on the appropriate fields.</a:t>
            </a:r>
            <a:br>
              <a:rPr lang="en-US" sz="2600" dirty="0"/>
            </a:br>
            <a:br>
              <a:rPr lang="en-US" sz="1500" dirty="0"/>
            </a:br>
            <a:r>
              <a:rPr lang="en-US" sz="2600" dirty="0"/>
              <a:t>Use the following address to ship your items to our warehouse located in Medley, Florida:</a:t>
            </a:r>
          </a:p>
        </p:txBody>
      </p:sp>
      <p:pic>
        <p:nvPicPr>
          <p:cNvPr id="4" name="Picture 3" descr="Logo&#10;&#10;Description automatically generated">
            <a:extLst>
              <a:ext uri="{FF2B5EF4-FFF2-40B4-BE49-F238E27FC236}">
                <a16:creationId xmlns:a16="http://schemas.microsoft.com/office/drawing/2014/main" id="{9DBCB4EC-D1E7-B295-C5C9-5D86871486FE}"/>
              </a:ext>
            </a:extLst>
          </p:cNvPr>
          <p:cNvPicPr>
            <a:picLocks noChangeAspect="1"/>
          </p:cNvPicPr>
          <p:nvPr/>
        </p:nvPicPr>
        <p:blipFill>
          <a:blip r:embed="rId2"/>
          <a:stretch>
            <a:fillRect/>
          </a:stretch>
        </p:blipFill>
        <p:spPr>
          <a:xfrm>
            <a:off x="10267503" y="6330323"/>
            <a:ext cx="1244312" cy="403307"/>
          </a:xfrm>
          <a:prstGeom prst="rect">
            <a:avLst/>
          </a:prstGeom>
        </p:spPr>
      </p:pic>
      <p:pic>
        <p:nvPicPr>
          <p:cNvPr id="5" name="Picture 4" descr="Logo, icon&#10;&#10;Description automatically generated">
            <a:extLst>
              <a:ext uri="{FF2B5EF4-FFF2-40B4-BE49-F238E27FC236}">
                <a16:creationId xmlns:a16="http://schemas.microsoft.com/office/drawing/2014/main" id="{AFD97F42-1E00-D519-215B-3B882C5ADBFF}"/>
              </a:ext>
            </a:extLst>
          </p:cNvPr>
          <p:cNvPicPr>
            <a:picLocks noChangeAspect="1"/>
          </p:cNvPicPr>
          <p:nvPr/>
        </p:nvPicPr>
        <p:blipFill>
          <a:blip r:embed="rId3"/>
          <a:stretch>
            <a:fillRect/>
          </a:stretch>
        </p:blipFill>
        <p:spPr>
          <a:xfrm>
            <a:off x="699041" y="261258"/>
            <a:ext cx="641268" cy="641268"/>
          </a:xfrm>
          <a:prstGeom prst="rect">
            <a:avLst/>
          </a:prstGeom>
        </p:spPr>
      </p:pic>
      <p:sp>
        <p:nvSpPr>
          <p:cNvPr id="6" name="TextBox 5">
            <a:extLst>
              <a:ext uri="{FF2B5EF4-FFF2-40B4-BE49-F238E27FC236}">
                <a16:creationId xmlns:a16="http://schemas.microsoft.com/office/drawing/2014/main" id="{2D40B239-5972-0E02-92A3-FDF849A1783C}"/>
              </a:ext>
            </a:extLst>
          </p:cNvPr>
          <p:cNvSpPr txBox="1"/>
          <p:nvPr/>
        </p:nvSpPr>
        <p:spPr>
          <a:xfrm>
            <a:off x="1340309" y="397226"/>
            <a:ext cx="3236848" cy="369332"/>
          </a:xfrm>
          <a:prstGeom prst="rect">
            <a:avLst/>
          </a:prstGeom>
          <a:noFill/>
        </p:spPr>
        <p:txBody>
          <a:bodyPr wrap="none" rtlCol="0">
            <a:spAutoFit/>
          </a:bodyPr>
          <a:lstStyle/>
          <a:p>
            <a:r>
              <a:rPr lang="en-US" b="1" dirty="0">
                <a:solidFill>
                  <a:schemeClr val="bg1"/>
                </a:solidFill>
              </a:rPr>
              <a:t>CROWLEY CUBA EXPRESS</a:t>
            </a:r>
          </a:p>
        </p:txBody>
      </p:sp>
      <p:sp>
        <p:nvSpPr>
          <p:cNvPr id="7" name="TextBox 6">
            <a:extLst>
              <a:ext uri="{FF2B5EF4-FFF2-40B4-BE49-F238E27FC236}">
                <a16:creationId xmlns:a16="http://schemas.microsoft.com/office/drawing/2014/main" id="{CEDEDE47-DBDC-6C3A-F10B-426BC454B0DB}"/>
              </a:ext>
            </a:extLst>
          </p:cNvPr>
          <p:cNvSpPr txBox="1"/>
          <p:nvPr/>
        </p:nvSpPr>
        <p:spPr>
          <a:xfrm>
            <a:off x="1752600" y="4637552"/>
            <a:ext cx="6096000" cy="1692771"/>
          </a:xfrm>
          <a:prstGeom prst="rect">
            <a:avLst/>
          </a:prstGeom>
          <a:noFill/>
        </p:spPr>
        <p:txBody>
          <a:bodyPr wrap="square">
            <a:spAutoFit/>
          </a:bodyPr>
          <a:lstStyle/>
          <a:p>
            <a:r>
              <a:rPr lang="en-US" sz="2600" dirty="0">
                <a:solidFill>
                  <a:schemeClr val="bg1"/>
                </a:solidFill>
              </a:rPr>
              <a:t>Crowley – Cuba</a:t>
            </a:r>
            <a:br>
              <a:rPr lang="en-US" sz="2600" dirty="0">
                <a:solidFill>
                  <a:schemeClr val="bg1"/>
                </a:solidFill>
              </a:rPr>
            </a:br>
            <a:r>
              <a:rPr lang="en-US" sz="2600" dirty="0">
                <a:solidFill>
                  <a:schemeClr val="bg1"/>
                </a:solidFill>
              </a:rPr>
              <a:t>[your name here]</a:t>
            </a:r>
            <a:br>
              <a:rPr lang="en-US" sz="2600" dirty="0">
                <a:solidFill>
                  <a:schemeClr val="bg1"/>
                </a:solidFill>
              </a:rPr>
            </a:br>
            <a:r>
              <a:rPr lang="en-US" sz="2600" dirty="0">
                <a:solidFill>
                  <a:schemeClr val="bg1"/>
                </a:solidFill>
              </a:rPr>
              <a:t>10205 NW 108th Ave., Suite A, </a:t>
            </a:r>
            <a:br>
              <a:rPr lang="en-US" sz="2600" dirty="0">
                <a:solidFill>
                  <a:schemeClr val="bg1"/>
                </a:solidFill>
              </a:rPr>
            </a:br>
            <a:r>
              <a:rPr lang="en-US" sz="2600" dirty="0">
                <a:solidFill>
                  <a:schemeClr val="bg1"/>
                </a:solidFill>
              </a:rPr>
              <a:t>Medley, FL 33178</a:t>
            </a:r>
          </a:p>
        </p:txBody>
      </p:sp>
    </p:spTree>
    <p:extLst>
      <p:ext uri="{BB962C8B-B14F-4D97-AF65-F5344CB8AC3E}">
        <p14:creationId xmlns:p14="http://schemas.microsoft.com/office/powerpoint/2010/main" val="315793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CD39E5-051C-604C-829B-A1D2217D668E}"/>
              </a:ext>
            </a:extLst>
          </p:cNvPr>
          <p:cNvSpPr>
            <a:spLocks noGrp="1"/>
          </p:cNvSpPr>
          <p:nvPr>
            <p:ph idx="1"/>
          </p:nvPr>
        </p:nvSpPr>
        <p:spPr>
          <a:xfrm>
            <a:off x="560139" y="1348004"/>
            <a:ext cx="5245575" cy="4918805"/>
          </a:xfrm>
        </p:spPr>
        <p:txBody>
          <a:bodyPr/>
          <a:lstStyle/>
          <a:p>
            <a:pPr lvl="1"/>
            <a:r>
              <a:rPr lang="en-US" sz="1700" dirty="0"/>
              <a:t>Once you have received the purchase confirmation from the online retailer, </a:t>
            </a:r>
            <a:r>
              <a:rPr lang="en-US" sz="1700" b="1" dirty="0"/>
              <a:t>send us the following information via email:</a:t>
            </a:r>
            <a:r>
              <a:rPr lang="en-US" sz="1700" dirty="0"/>
              <a:t> </a:t>
            </a:r>
            <a:r>
              <a:rPr lang="en-US" sz="1700" b="1" dirty="0">
                <a:solidFill>
                  <a:schemeClr val="tx2"/>
                </a:solidFill>
                <a:hlinkClick r:id="rId2">
                  <a:extLst>
                    <a:ext uri="{A12FA001-AC4F-418D-AE19-62706E023703}">
                      <ahyp:hlinkClr xmlns:ahyp="http://schemas.microsoft.com/office/drawing/2018/hyperlinkcolor" val="tx"/>
                    </a:ext>
                  </a:extLst>
                </a:hlinkClick>
              </a:rPr>
              <a:t>cubalcl@crowley.com</a:t>
            </a:r>
            <a:r>
              <a:rPr lang="en-US" sz="1700" b="1" dirty="0">
                <a:solidFill>
                  <a:schemeClr val="tx2"/>
                </a:solidFill>
              </a:rPr>
              <a:t>.</a:t>
            </a:r>
          </a:p>
          <a:p>
            <a:pPr lvl="1"/>
            <a:r>
              <a:rPr lang="en-US" sz="1700" u="sng" dirty="0"/>
              <a:t>Please include:</a:t>
            </a:r>
            <a:endParaRPr lang="en-US" sz="1700" dirty="0"/>
          </a:p>
          <a:p>
            <a:pPr marL="296863" lvl="1" indent="-285750">
              <a:buFont typeface="Arial" panose="020B0604020202020204" pitchFamily="34" charset="0"/>
              <a:buChar char="•"/>
            </a:pPr>
            <a:r>
              <a:rPr lang="en-US" sz="1700" dirty="0"/>
              <a:t>Your first name, last name and phone number</a:t>
            </a:r>
          </a:p>
          <a:p>
            <a:pPr marL="296863" lvl="1" indent="-285750">
              <a:buFont typeface="Arial" panose="020B0604020202020204" pitchFamily="34" charset="0"/>
              <a:buChar char="•"/>
            </a:pPr>
            <a:r>
              <a:rPr lang="en-US" sz="1700" dirty="0"/>
              <a:t>Tracking number, typically from UPS, FedEx, USPS, etc.</a:t>
            </a:r>
          </a:p>
          <a:p>
            <a:pPr marL="296863" lvl="1" indent="-285750">
              <a:buFont typeface="Arial" panose="020B0604020202020204" pitchFamily="34" charset="0"/>
              <a:buChar char="•"/>
            </a:pPr>
            <a:r>
              <a:rPr lang="en-US" sz="1700" dirty="0"/>
              <a:t>A copy of the purchase receipt (required for Customs clearance in Cuba)</a:t>
            </a:r>
          </a:p>
          <a:p>
            <a:pPr marL="296863" lvl="1" indent="-285750">
              <a:buFont typeface="Arial" panose="020B0604020202020204" pitchFamily="34" charset="0"/>
              <a:buChar char="•"/>
            </a:pPr>
            <a:r>
              <a:rPr lang="en-US" sz="1700" dirty="0"/>
              <a:t>First and Last Name of the recipient in Cuba</a:t>
            </a:r>
          </a:p>
          <a:p>
            <a:pPr marL="296863" lvl="1" indent="-285750">
              <a:buFont typeface="Arial" panose="020B0604020202020204" pitchFamily="34" charset="0"/>
              <a:buChar char="•"/>
            </a:pPr>
            <a:r>
              <a:rPr lang="en-US" sz="1700" dirty="0"/>
              <a:t>Complete Cuba address and phone number</a:t>
            </a:r>
          </a:p>
          <a:p>
            <a:pPr marL="296863" lvl="1" indent="-285750">
              <a:buFont typeface="Arial" panose="020B0604020202020204" pitchFamily="34" charset="0"/>
              <a:buChar char="•"/>
            </a:pPr>
            <a:r>
              <a:rPr lang="en-US" sz="1700" dirty="0"/>
              <a:t>Recipient’s Cuban Identity Card number</a:t>
            </a:r>
          </a:p>
        </p:txBody>
      </p:sp>
      <p:pic>
        <p:nvPicPr>
          <p:cNvPr id="3" name="Picture 2" descr="A building with palm trees in front&#10;&#10;Description automatically generated with medium confidence">
            <a:extLst>
              <a:ext uri="{FF2B5EF4-FFF2-40B4-BE49-F238E27FC236}">
                <a16:creationId xmlns:a16="http://schemas.microsoft.com/office/drawing/2014/main" id="{401804FF-5939-9A18-1424-3766DD80C5F2}"/>
              </a:ext>
            </a:extLst>
          </p:cNvPr>
          <p:cNvPicPr>
            <a:picLocks noChangeAspect="1"/>
          </p:cNvPicPr>
          <p:nvPr/>
        </p:nvPicPr>
        <p:blipFill rotWithShape="1">
          <a:blip r:embed="rId3"/>
          <a:srcRect l="21381" t="14562" r="8564" b="7416"/>
          <a:stretch/>
        </p:blipFill>
        <p:spPr>
          <a:xfrm>
            <a:off x="6096000" y="1951025"/>
            <a:ext cx="5423189" cy="3397469"/>
          </a:xfrm>
          <a:prstGeom prst="rect">
            <a:avLst/>
          </a:prstGeom>
          <a:effectLst>
            <a:outerShdw blurRad="50800" dist="38100" dir="2700000" algn="tl" rotWithShape="0">
              <a:prstClr val="black">
                <a:alpha val="40000"/>
              </a:prstClr>
            </a:outerShdw>
          </a:effectLst>
        </p:spPr>
      </p:pic>
      <p:pic>
        <p:nvPicPr>
          <p:cNvPr id="8" name="Picture 7" descr="Logo, icon&#10;&#10;Description automatically generated">
            <a:extLst>
              <a:ext uri="{FF2B5EF4-FFF2-40B4-BE49-F238E27FC236}">
                <a16:creationId xmlns:a16="http://schemas.microsoft.com/office/drawing/2014/main" id="{93CC9DDC-AFD0-A645-3CB2-04F662323FF0}"/>
              </a:ext>
            </a:extLst>
          </p:cNvPr>
          <p:cNvPicPr>
            <a:picLocks noChangeAspect="1"/>
          </p:cNvPicPr>
          <p:nvPr/>
        </p:nvPicPr>
        <p:blipFill>
          <a:blip r:embed="rId4"/>
          <a:stretch>
            <a:fillRect/>
          </a:stretch>
        </p:blipFill>
        <p:spPr>
          <a:xfrm>
            <a:off x="699041" y="261258"/>
            <a:ext cx="641268" cy="641268"/>
          </a:xfrm>
          <a:prstGeom prst="rect">
            <a:avLst/>
          </a:prstGeom>
        </p:spPr>
      </p:pic>
      <p:sp>
        <p:nvSpPr>
          <p:cNvPr id="9" name="TextBox 8">
            <a:extLst>
              <a:ext uri="{FF2B5EF4-FFF2-40B4-BE49-F238E27FC236}">
                <a16:creationId xmlns:a16="http://schemas.microsoft.com/office/drawing/2014/main" id="{393090C4-8CA1-9696-1F62-DB741B19F563}"/>
              </a:ext>
            </a:extLst>
          </p:cNvPr>
          <p:cNvSpPr txBox="1"/>
          <p:nvPr/>
        </p:nvSpPr>
        <p:spPr>
          <a:xfrm>
            <a:off x="1340309" y="397226"/>
            <a:ext cx="3236848" cy="369332"/>
          </a:xfrm>
          <a:prstGeom prst="rect">
            <a:avLst/>
          </a:prstGeom>
          <a:noFill/>
        </p:spPr>
        <p:txBody>
          <a:bodyPr wrap="none" rtlCol="0">
            <a:spAutoFit/>
          </a:bodyPr>
          <a:lstStyle/>
          <a:p>
            <a:r>
              <a:rPr lang="en-US" b="1" dirty="0"/>
              <a:t>CROWLEY CUBA EXPRESS</a:t>
            </a:r>
          </a:p>
        </p:txBody>
      </p:sp>
    </p:spTree>
    <p:extLst>
      <p:ext uri="{BB962C8B-B14F-4D97-AF65-F5344CB8AC3E}">
        <p14:creationId xmlns:p14="http://schemas.microsoft.com/office/powerpoint/2010/main" val="70615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8CC26-F03F-E74B-B14B-45F77B4E6964}"/>
              </a:ext>
            </a:extLst>
          </p:cNvPr>
          <p:cNvSpPr>
            <a:spLocks noGrp="1"/>
          </p:cNvSpPr>
          <p:nvPr>
            <p:ph type="title"/>
          </p:nvPr>
        </p:nvSpPr>
        <p:spPr>
          <a:xfrm>
            <a:off x="699041" y="3129462"/>
            <a:ext cx="8325216" cy="2371337"/>
          </a:xfrm>
        </p:spPr>
        <p:txBody>
          <a:bodyPr>
            <a:noAutofit/>
          </a:bodyPr>
          <a:lstStyle/>
          <a:p>
            <a:pPr>
              <a:lnSpc>
                <a:spcPct val="150000"/>
              </a:lnSpc>
            </a:pPr>
            <a:r>
              <a:rPr lang="en-US" sz="2600" dirty="0"/>
              <a:t>Once your shipment arrives at our Medley, Florida, warehouse, Crowley’s experts will confirm the item’s dimensions and weight, and provide you with an updated quote, if necessary.</a:t>
            </a:r>
          </a:p>
        </p:txBody>
      </p:sp>
      <p:pic>
        <p:nvPicPr>
          <p:cNvPr id="4" name="Picture 3" descr="Logo&#10;&#10;Description automatically generated">
            <a:extLst>
              <a:ext uri="{FF2B5EF4-FFF2-40B4-BE49-F238E27FC236}">
                <a16:creationId xmlns:a16="http://schemas.microsoft.com/office/drawing/2014/main" id="{87F9D664-DB76-CAD4-230C-F5EA6EBF8BA6}"/>
              </a:ext>
            </a:extLst>
          </p:cNvPr>
          <p:cNvPicPr>
            <a:picLocks noChangeAspect="1"/>
          </p:cNvPicPr>
          <p:nvPr/>
        </p:nvPicPr>
        <p:blipFill>
          <a:blip r:embed="rId2"/>
          <a:stretch>
            <a:fillRect/>
          </a:stretch>
        </p:blipFill>
        <p:spPr>
          <a:xfrm>
            <a:off x="10267503" y="6330323"/>
            <a:ext cx="1244312" cy="403307"/>
          </a:xfrm>
          <a:prstGeom prst="rect">
            <a:avLst/>
          </a:prstGeom>
        </p:spPr>
      </p:pic>
      <p:pic>
        <p:nvPicPr>
          <p:cNvPr id="5" name="Picture 4" descr="Logo, icon&#10;&#10;Description automatically generated">
            <a:extLst>
              <a:ext uri="{FF2B5EF4-FFF2-40B4-BE49-F238E27FC236}">
                <a16:creationId xmlns:a16="http://schemas.microsoft.com/office/drawing/2014/main" id="{E701935A-5B41-DF8F-C22D-9B5E2F2419A4}"/>
              </a:ext>
            </a:extLst>
          </p:cNvPr>
          <p:cNvPicPr>
            <a:picLocks noChangeAspect="1"/>
          </p:cNvPicPr>
          <p:nvPr/>
        </p:nvPicPr>
        <p:blipFill>
          <a:blip r:embed="rId3"/>
          <a:stretch>
            <a:fillRect/>
          </a:stretch>
        </p:blipFill>
        <p:spPr>
          <a:xfrm>
            <a:off x="699041" y="261258"/>
            <a:ext cx="641268" cy="641268"/>
          </a:xfrm>
          <a:prstGeom prst="rect">
            <a:avLst/>
          </a:prstGeom>
        </p:spPr>
      </p:pic>
      <p:sp>
        <p:nvSpPr>
          <p:cNvPr id="6" name="TextBox 5">
            <a:extLst>
              <a:ext uri="{FF2B5EF4-FFF2-40B4-BE49-F238E27FC236}">
                <a16:creationId xmlns:a16="http://schemas.microsoft.com/office/drawing/2014/main" id="{FDC96DB7-4487-1051-2E68-AFE972074F9F}"/>
              </a:ext>
            </a:extLst>
          </p:cNvPr>
          <p:cNvSpPr txBox="1"/>
          <p:nvPr/>
        </p:nvSpPr>
        <p:spPr>
          <a:xfrm>
            <a:off x="1340309" y="397226"/>
            <a:ext cx="3236848" cy="369332"/>
          </a:xfrm>
          <a:prstGeom prst="rect">
            <a:avLst/>
          </a:prstGeom>
          <a:noFill/>
        </p:spPr>
        <p:txBody>
          <a:bodyPr wrap="none" rtlCol="0">
            <a:spAutoFit/>
          </a:bodyPr>
          <a:lstStyle/>
          <a:p>
            <a:r>
              <a:rPr lang="en-US" b="1" dirty="0">
                <a:solidFill>
                  <a:schemeClr val="bg1"/>
                </a:solidFill>
              </a:rPr>
              <a:t>CROWLEY CUBA EXPRESS</a:t>
            </a:r>
          </a:p>
        </p:txBody>
      </p:sp>
    </p:spTree>
    <p:extLst>
      <p:ext uri="{BB962C8B-B14F-4D97-AF65-F5344CB8AC3E}">
        <p14:creationId xmlns:p14="http://schemas.microsoft.com/office/powerpoint/2010/main" val="47348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4675B3-BF79-9F45-B05E-679E54146414}"/>
              </a:ext>
            </a:extLst>
          </p:cNvPr>
          <p:cNvSpPr>
            <a:spLocks noGrp="1"/>
          </p:cNvSpPr>
          <p:nvPr>
            <p:ph idx="1"/>
          </p:nvPr>
        </p:nvSpPr>
        <p:spPr>
          <a:xfrm>
            <a:off x="951289" y="2556208"/>
            <a:ext cx="3100552" cy="3001334"/>
          </a:xfrm>
        </p:spPr>
        <p:txBody>
          <a:bodyPr/>
          <a:lstStyle/>
          <a:p>
            <a:pPr>
              <a:lnSpc>
                <a:spcPct val="150000"/>
              </a:lnSpc>
            </a:pPr>
            <a:r>
              <a:rPr lang="en-US" sz="1600" b="0" cap="none" dirty="0">
                <a:solidFill>
                  <a:schemeClr val="tx1"/>
                </a:solidFill>
                <a:latin typeface="Arial" panose="020B0604020202020204" pitchFamily="34" charset="0"/>
                <a:cs typeface="Arial" panose="020B0604020202020204" pitchFamily="34" charset="0"/>
              </a:rPr>
              <a:t>Once the information has been confirmed, you will receive an invoice to be paid. Once paid, your item(s) will be consolidated with other purchases and shipped on the next available vessel.</a:t>
            </a:r>
          </a:p>
        </p:txBody>
      </p:sp>
      <p:sp>
        <p:nvSpPr>
          <p:cNvPr id="2" name="Content Placeholder 1">
            <a:extLst>
              <a:ext uri="{FF2B5EF4-FFF2-40B4-BE49-F238E27FC236}">
                <a16:creationId xmlns:a16="http://schemas.microsoft.com/office/drawing/2014/main" id="{3D49E1D2-11B0-3740-943E-992688B91D1C}"/>
              </a:ext>
            </a:extLst>
          </p:cNvPr>
          <p:cNvSpPr>
            <a:spLocks noGrp="1"/>
          </p:cNvSpPr>
          <p:nvPr>
            <p:ph idx="10"/>
          </p:nvPr>
        </p:nvSpPr>
        <p:spPr>
          <a:xfrm>
            <a:off x="2394816" y="1571530"/>
            <a:ext cx="7402368" cy="369332"/>
          </a:xfrm>
        </p:spPr>
        <p:txBody>
          <a:bodyPr/>
          <a:lstStyle/>
          <a:p>
            <a:r>
              <a:rPr lang="en-US" sz="3000" dirty="0"/>
              <a:t>We accept all major credit and debit cards.</a:t>
            </a:r>
          </a:p>
        </p:txBody>
      </p:sp>
      <p:pic>
        <p:nvPicPr>
          <p:cNvPr id="7" name="Picture 6" descr="Logo, icon&#10;&#10;Description automatically generated">
            <a:extLst>
              <a:ext uri="{FF2B5EF4-FFF2-40B4-BE49-F238E27FC236}">
                <a16:creationId xmlns:a16="http://schemas.microsoft.com/office/drawing/2014/main" id="{ABC1702C-E6A3-79B4-0567-5BEB8C6FA537}"/>
              </a:ext>
            </a:extLst>
          </p:cNvPr>
          <p:cNvPicPr>
            <a:picLocks noChangeAspect="1"/>
          </p:cNvPicPr>
          <p:nvPr/>
        </p:nvPicPr>
        <p:blipFill>
          <a:blip r:embed="rId2"/>
          <a:stretch>
            <a:fillRect/>
          </a:stretch>
        </p:blipFill>
        <p:spPr>
          <a:xfrm>
            <a:off x="699041" y="261258"/>
            <a:ext cx="641268" cy="641268"/>
          </a:xfrm>
          <a:prstGeom prst="rect">
            <a:avLst/>
          </a:prstGeom>
        </p:spPr>
      </p:pic>
      <p:sp>
        <p:nvSpPr>
          <p:cNvPr id="8" name="TextBox 7">
            <a:extLst>
              <a:ext uri="{FF2B5EF4-FFF2-40B4-BE49-F238E27FC236}">
                <a16:creationId xmlns:a16="http://schemas.microsoft.com/office/drawing/2014/main" id="{1873D3AA-89C1-D6C9-C671-E7470799AB9A}"/>
              </a:ext>
            </a:extLst>
          </p:cNvPr>
          <p:cNvSpPr txBox="1"/>
          <p:nvPr/>
        </p:nvSpPr>
        <p:spPr>
          <a:xfrm>
            <a:off x="1340309" y="397226"/>
            <a:ext cx="3236848" cy="369332"/>
          </a:xfrm>
          <a:prstGeom prst="rect">
            <a:avLst/>
          </a:prstGeom>
          <a:noFill/>
        </p:spPr>
        <p:txBody>
          <a:bodyPr wrap="none" rtlCol="0">
            <a:spAutoFit/>
          </a:bodyPr>
          <a:lstStyle/>
          <a:p>
            <a:r>
              <a:rPr lang="en-US" b="1" dirty="0"/>
              <a:t>CROWLEY CUBA EXPRESS</a:t>
            </a:r>
          </a:p>
        </p:txBody>
      </p:sp>
      <p:sp>
        <p:nvSpPr>
          <p:cNvPr id="3" name="TextBox 2">
            <a:extLst>
              <a:ext uri="{FF2B5EF4-FFF2-40B4-BE49-F238E27FC236}">
                <a16:creationId xmlns:a16="http://schemas.microsoft.com/office/drawing/2014/main" id="{57716741-BA8B-7764-FF6D-BBC794357C07}"/>
              </a:ext>
            </a:extLst>
          </p:cNvPr>
          <p:cNvSpPr txBox="1"/>
          <p:nvPr/>
        </p:nvSpPr>
        <p:spPr>
          <a:xfrm>
            <a:off x="4545724" y="2532868"/>
            <a:ext cx="3100552" cy="2632003"/>
          </a:xfrm>
          <a:prstGeom prst="rect">
            <a:avLst/>
          </a:prstGeom>
          <a:noFill/>
        </p:spPr>
        <p:txBody>
          <a:bodyPr wrap="square" rtlCol="0">
            <a:spAutoFit/>
          </a:bodyPr>
          <a:lstStyle/>
          <a:p>
            <a:pPr>
              <a:lnSpc>
                <a:spcPct val="150000"/>
              </a:lnSpc>
            </a:pPr>
            <a:r>
              <a:rPr lang="en-US" sz="1600" dirty="0">
                <a:latin typeface="Arial" panose="020B0604020202020204" pitchFamily="34" charset="0"/>
                <a:ea typeface="Swiss 721" charset="0"/>
                <a:cs typeface="Arial" panose="020B0604020202020204" pitchFamily="34" charset="0"/>
              </a:rPr>
              <a:t>Shipping rates will depend on the item’s dimensions and weight. You may request at-home delivery services to any province in Cuba, at an </a:t>
            </a:r>
            <a:r>
              <a:rPr lang="en-US" sz="1600" dirty="0" err="1">
                <a:latin typeface="Arial" panose="020B0604020202020204" pitchFamily="34" charset="0"/>
                <a:ea typeface="Swiss 721" charset="0"/>
                <a:cs typeface="Arial" panose="020B0604020202020204" pitchFamily="34" charset="0"/>
              </a:rPr>
              <a:t>addi-tional</a:t>
            </a:r>
            <a:r>
              <a:rPr lang="en-US" sz="1600" dirty="0">
                <a:latin typeface="Arial" panose="020B0604020202020204" pitchFamily="34" charset="0"/>
                <a:ea typeface="Swiss 721" charset="0"/>
                <a:cs typeface="Arial" panose="020B0604020202020204" pitchFamily="34" charset="0"/>
              </a:rPr>
              <a:t> cost. Deliveries only apply to packages of up to 100 lbs. </a:t>
            </a:r>
          </a:p>
        </p:txBody>
      </p:sp>
      <p:sp>
        <p:nvSpPr>
          <p:cNvPr id="4" name="TextBox 3">
            <a:extLst>
              <a:ext uri="{FF2B5EF4-FFF2-40B4-BE49-F238E27FC236}">
                <a16:creationId xmlns:a16="http://schemas.microsoft.com/office/drawing/2014/main" id="{FF674C7B-9F43-7C1E-1E32-D82197B4D910}"/>
              </a:ext>
            </a:extLst>
          </p:cNvPr>
          <p:cNvSpPr txBox="1"/>
          <p:nvPr/>
        </p:nvSpPr>
        <p:spPr>
          <a:xfrm>
            <a:off x="8140159" y="2532868"/>
            <a:ext cx="2869324" cy="1524007"/>
          </a:xfrm>
          <a:prstGeom prst="rect">
            <a:avLst/>
          </a:prstGeom>
          <a:noFill/>
        </p:spPr>
        <p:txBody>
          <a:bodyPr wrap="square" rtlCol="0">
            <a:spAutoFit/>
          </a:bodyPr>
          <a:lstStyle/>
          <a:p>
            <a:pPr>
              <a:lnSpc>
                <a:spcPct val="150000"/>
              </a:lnSpc>
            </a:pPr>
            <a:r>
              <a:rPr lang="en-US" sz="1600" dirty="0">
                <a:latin typeface="Arial" panose="020B0604020202020204" pitchFamily="34" charset="0"/>
                <a:ea typeface="Swiss 721" charset="0"/>
                <a:cs typeface="Arial" panose="020B0604020202020204" pitchFamily="34" charset="0"/>
              </a:rPr>
              <a:t>Packages weighing more than 101 lbs. should be picked up at our business partner’s office in Havana.</a:t>
            </a:r>
          </a:p>
        </p:txBody>
      </p:sp>
      <p:sp>
        <p:nvSpPr>
          <p:cNvPr id="5" name="TextBox 4">
            <a:extLst>
              <a:ext uri="{FF2B5EF4-FFF2-40B4-BE49-F238E27FC236}">
                <a16:creationId xmlns:a16="http://schemas.microsoft.com/office/drawing/2014/main" id="{92E2B3D7-EB35-1BA2-2BC8-D181D12CB052}"/>
              </a:ext>
            </a:extLst>
          </p:cNvPr>
          <p:cNvSpPr txBox="1"/>
          <p:nvPr/>
        </p:nvSpPr>
        <p:spPr>
          <a:xfrm>
            <a:off x="8140159" y="4580096"/>
            <a:ext cx="3352800" cy="584775"/>
          </a:xfrm>
          <a:prstGeom prst="rect">
            <a:avLst/>
          </a:prstGeom>
          <a:noFill/>
        </p:spPr>
        <p:txBody>
          <a:bodyPr wrap="square" rtlCol="0">
            <a:spAutoFit/>
          </a:bodyPr>
          <a:lstStyle/>
          <a:p>
            <a:r>
              <a:rPr lang="en-US" sz="1600" dirty="0">
                <a:solidFill>
                  <a:schemeClr val="tx2"/>
                </a:solidFill>
                <a:latin typeface="Arial" panose="020B0604020202020204" pitchFamily="34" charset="0"/>
                <a:ea typeface="Swiss 721" charset="0"/>
                <a:cs typeface="Arial" panose="020B0604020202020204" pitchFamily="34" charset="0"/>
              </a:rPr>
              <a:t>Para </a:t>
            </a:r>
            <a:r>
              <a:rPr lang="en-US" sz="1600" dirty="0" err="1">
                <a:solidFill>
                  <a:schemeClr val="tx2"/>
                </a:solidFill>
                <a:latin typeface="Arial" panose="020B0604020202020204" pitchFamily="34" charset="0"/>
                <a:ea typeface="Swiss 721" charset="0"/>
                <a:cs typeface="Arial" panose="020B0604020202020204" pitchFamily="34" charset="0"/>
              </a:rPr>
              <a:t>más</a:t>
            </a:r>
            <a:r>
              <a:rPr lang="en-US" sz="1600" dirty="0">
                <a:solidFill>
                  <a:schemeClr val="tx2"/>
                </a:solidFill>
                <a:latin typeface="Arial" panose="020B0604020202020204" pitchFamily="34" charset="0"/>
                <a:ea typeface="Swiss 721" charset="0"/>
                <a:cs typeface="Arial" panose="020B0604020202020204" pitchFamily="34" charset="0"/>
              </a:rPr>
              <a:t> </a:t>
            </a:r>
            <a:r>
              <a:rPr lang="en-US" sz="1600" dirty="0" err="1">
                <a:solidFill>
                  <a:schemeClr val="tx2"/>
                </a:solidFill>
                <a:latin typeface="Arial" panose="020B0604020202020204" pitchFamily="34" charset="0"/>
                <a:ea typeface="Swiss 721" charset="0"/>
                <a:cs typeface="Arial" panose="020B0604020202020204" pitchFamily="34" charset="0"/>
              </a:rPr>
              <a:t>detalles</a:t>
            </a:r>
            <a:r>
              <a:rPr lang="en-US" sz="1600" dirty="0">
                <a:solidFill>
                  <a:schemeClr val="tx2"/>
                </a:solidFill>
                <a:latin typeface="Arial" panose="020B0604020202020204" pitchFamily="34" charset="0"/>
                <a:ea typeface="Swiss 721" charset="0"/>
                <a:cs typeface="Arial" panose="020B0604020202020204" pitchFamily="34" charset="0"/>
              </a:rPr>
              <a:t>, </a:t>
            </a:r>
            <a:r>
              <a:rPr lang="en-US" sz="1600" dirty="0" err="1">
                <a:solidFill>
                  <a:schemeClr val="tx2"/>
                </a:solidFill>
                <a:latin typeface="Arial" panose="020B0604020202020204" pitchFamily="34" charset="0"/>
                <a:ea typeface="Swiss 721" charset="0"/>
                <a:cs typeface="Arial" panose="020B0604020202020204" pitchFamily="34" charset="0"/>
              </a:rPr>
              <a:t>visite</a:t>
            </a:r>
            <a:r>
              <a:rPr lang="en-US" sz="1600" dirty="0">
                <a:solidFill>
                  <a:schemeClr val="tx2"/>
                </a:solidFill>
                <a:latin typeface="Arial" panose="020B0604020202020204" pitchFamily="34" charset="0"/>
                <a:ea typeface="Swiss 721" charset="0"/>
                <a:cs typeface="Arial" panose="020B0604020202020204" pitchFamily="34" charset="0"/>
              </a:rPr>
              <a:t>: </a:t>
            </a:r>
            <a:r>
              <a:rPr lang="en-US" sz="1600" b="1" dirty="0" err="1">
                <a:solidFill>
                  <a:schemeClr val="tx2"/>
                </a:solidFill>
                <a:latin typeface="Arial" panose="020B0604020202020204" pitchFamily="34" charset="0"/>
                <a:ea typeface="Swiss 721" charset="0"/>
                <a:cs typeface="Arial" panose="020B0604020202020204" pitchFamily="34" charset="0"/>
              </a:rPr>
              <a:t>www.Crowley.com</a:t>
            </a:r>
            <a:r>
              <a:rPr lang="en-US" sz="1600" b="1" dirty="0">
                <a:solidFill>
                  <a:schemeClr val="tx2"/>
                </a:solidFill>
                <a:latin typeface="Arial" panose="020B0604020202020204" pitchFamily="34" charset="0"/>
                <a:ea typeface="Swiss 721" charset="0"/>
                <a:cs typeface="Arial" panose="020B0604020202020204" pitchFamily="34" charset="0"/>
              </a:rPr>
              <a:t>/</a:t>
            </a:r>
            <a:r>
              <a:rPr lang="en-US" sz="1600" b="1" dirty="0" err="1">
                <a:solidFill>
                  <a:schemeClr val="tx2"/>
                </a:solidFill>
                <a:latin typeface="Arial" panose="020B0604020202020204" pitchFamily="34" charset="0"/>
                <a:ea typeface="Swiss 721" charset="0"/>
                <a:cs typeface="Arial" panose="020B0604020202020204" pitchFamily="34" charset="0"/>
              </a:rPr>
              <a:t>CubaExpress</a:t>
            </a:r>
            <a:endParaRPr lang="en-US" sz="1600" b="1" dirty="0">
              <a:solidFill>
                <a:schemeClr val="tx2"/>
              </a:solidFill>
              <a:latin typeface="Arial" panose="020B0604020202020204" pitchFamily="34" charset="0"/>
              <a:ea typeface="Swiss 721" charset="0"/>
              <a:cs typeface="Arial" panose="020B0604020202020204" pitchFamily="34" charset="0"/>
            </a:endParaRPr>
          </a:p>
        </p:txBody>
      </p:sp>
    </p:spTree>
    <p:extLst>
      <p:ext uri="{BB962C8B-B14F-4D97-AF65-F5344CB8AC3E}">
        <p14:creationId xmlns:p14="http://schemas.microsoft.com/office/powerpoint/2010/main" val="205285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CD39E5-051C-604C-829B-A1D2217D668E}"/>
              </a:ext>
            </a:extLst>
          </p:cNvPr>
          <p:cNvSpPr>
            <a:spLocks noGrp="1"/>
          </p:cNvSpPr>
          <p:nvPr>
            <p:ph idx="1"/>
          </p:nvPr>
        </p:nvSpPr>
        <p:spPr>
          <a:xfrm>
            <a:off x="909323" y="1837942"/>
            <a:ext cx="10373354" cy="2755080"/>
          </a:xfrm>
        </p:spPr>
        <p:txBody>
          <a:bodyPr/>
          <a:lstStyle/>
          <a:p>
            <a:pPr lvl="1">
              <a:lnSpc>
                <a:spcPct val="150000"/>
              </a:lnSpc>
            </a:pPr>
            <a:r>
              <a:rPr lang="en-US" sz="2000" dirty="0">
                <a:solidFill>
                  <a:schemeClr val="tx2"/>
                </a:solidFill>
              </a:rPr>
              <a:t>Since 2001, Crowley has been the only U.S. ocean carrier with continuous service to the Republic of Cuba, providing at least four regular sailings a month to the Port of Mariel, from Port Everglades, Fla. Crowley’s full-service offerings provide customers with parcel pick-up, warehousing and consolidation services, and ocean transport. Upon reaching Mariel, Crowley’s partners assist with Customs clearance and offer door delivery to destinations throughout Cuba.</a:t>
            </a:r>
          </a:p>
        </p:txBody>
      </p:sp>
      <p:pic>
        <p:nvPicPr>
          <p:cNvPr id="7" name="Picture 6" descr="Logo, icon&#10;&#10;Description automatically generated">
            <a:extLst>
              <a:ext uri="{FF2B5EF4-FFF2-40B4-BE49-F238E27FC236}">
                <a16:creationId xmlns:a16="http://schemas.microsoft.com/office/drawing/2014/main" id="{FEA1421B-97C4-91CA-7656-6E82AF5A50C3}"/>
              </a:ext>
            </a:extLst>
          </p:cNvPr>
          <p:cNvPicPr>
            <a:picLocks noChangeAspect="1"/>
          </p:cNvPicPr>
          <p:nvPr/>
        </p:nvPicPr>
        <p:blipFill>
          <a:blip r:embed="rId3"/>
          <a:stretch>
            <a:fillRect/>
          </a:stretch>
        </p:blipFill>
        <p:spPr>
          <a:xfrm>
            <a:off x="699041" y="261258"/>
            <a:ext cx="641268" cy="641268"/>
          </a:xfrm>
          <a:prstGeom prst="rect">
            <a:avLst/>
          </a:prstGeom>
        </p:spPr>
      </p:pic>
      <p:sp>
        <p:nvSpPr>
          <p:cNvPr id="8" name="TextBox 7">
            <a:extLst>
              <a:ext uri="{FF2B5EF4-FFF2-40B4-BE49-F238E27FC236}">
                <a16:creationId xmlns:a16="http://schemas.microsoft.com/office/drawing/2014/main" id="{391FDCEB-D3DE-24FE-B297-0F919E2F1E1D}"/>
              </a:ext>
            </a:extLst>
          </p:cNvPr>
          <p:cNvSpPr txBox="1"/>
          <p:nvPr/>
        </p:nvSpPr>
        <p:spPr>
          <a:xfrm>
            <a:off x="1340309" y="397226"/>
            <a:ext cx="3236848" cy="369332"/>
          </a:xfrm>
          <a:prstGeom prst="rect">
            <a:avLst/>
          </a:prstGeom>
          <a:noFill/>
        </p:spPr>
        <p:txBody>
          <a:bodyPr wrap="none" rtlCol="0">
            <a:spAutoFit/>
          </a:bodyPr>
          <a:lstStyle/>
          <a:p>
            <a:r>
              <a:rPr lang="en-US" b="1" dirty="0"/>
              <a:t>CROWLEY CUBA EXPRESS</a:t>
            </a:r>
          </a:p>
        </p:txBody>
      </p:sp>
    </p:spTree>
    <p:extLst>
      <p:ext uri="{BB962C8B-B14F-4D97-AF65-F5344CB8AC3E}">
        <p14:creationId xmlns:p14="http://schemas.microsoft.com/office/powerpoint/2010/main" val="4055625209"/>
      </p:ext>
    </p:extLst>
  </p:cSld>
  <p:clrMapOvr>
    <a:masterClrMapping/>
  </p:clrMapOvr>
</p:sld>
</file>

<file path=ppt/theme/theme1.xml><?xml version="1.0" encoding="utf-8"?>
<a:theme xmlns:a="http://schemas.openxmlformats.org/drawingml/2006/main" name="Crowley Theme 01">
  <a:themeElements>
    <a:clrScheme name="Crowley 1">
      <a:dk1>
        <a:srgbClr val="000000"/>
      </a:dk1>
      <a:lt1>
        <a:srgbClr val="FFFFFF"/>
      </a:lt1>
      <a:dk2>
        <a:srgbClr val="161CB0"/>
      </a:dk2>
      <a:lt2>
        <a:srgbClr val="E7E6E6"/>
      </a:lt2>
      <a:accent1>
        <a:srgbClr val="161CB0"/>
      </a:accent1>
      <a:accent2>
        <a:srgbClr val="4178F3"/>
      </a:accent2>
      <a:accent3>
        <a:srgbClr val="808080"/>
      </a:accent3>
      <a:accent4>
        <a:srgbClr val="C38D69"/>
      </a:accent4>
      <a:accent5>
        <a:srgbClr val="E62828"/>
      </a:accent5>
      <a:accent6>
        <a:srgbClr val="C0C0C0"/>
      </a:accent6>
      <a:hlink>
        <a:srgbClr val="4178F3"/>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982C9B25C5F648AE8E77FFB92DB7E8" ma:contentTypeVersion="0" ma:contentTypeDescription="Create a new document." ma:contentTypeScope="" ma:versionID="ec53fbdd8b3a2d07ea1b79dd7c4f5fff">
  <xsd:schema xmlns:xsd="http://www.w3.org/2001/XMLSchema" xmlns:xs="http://www.w3.org/2001/XMLSchema" xmlns:p="http://schemas.microsoft.com/office/2006/metadata/properties" targetNamespace="http://schemas.microsoft.com/office/2006/metadata/properties" ma:root="true" ma:fieldsID="da78a9b201f8f5a9cfbf367504aaa8c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6F9EE-5BD3-4F4B-9899-6908A85F9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D720CC5-7762-4386-B346-993B5B38612F}">
  <ds:schemaRefs>
    <ds:schemaRef ds:uri="http://schemas.microsoft.com/sharepoint/v3/contenttype/forms"/>
  </ds:schemaRefs>
</ds:datastoreItem>
</file>

<file path=customXml/itemProps3.xml><?xml version="1.0" encoding="utf-8"?>
<ds:datastoreItem xmlns:ds="http://schemas.openxmlformats.org/officeDocument/2006/customXml" ds:itemID="{AC58BE42-80C7-486A-968D-5111C97C86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4086</TotalTime>
  <Words>574</Words>
  <Application>Microsoft Macintosh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Crowley Theme 01</vt:lpstr>
      <vt:lpstr>PowerPoint Presentation</vt:lpstr>
      <vt:lpstr>PowerPoint Presentation</vt:lpstr>
      <vt:lpstr>PowerPoint Presentation</vt:lpstr>
      <vt:lpstr>PowerPoint Presentation</vt:lpstr>
      <vt:lpstr>To begin the shipping process to Cuba, complete your online purchase by adding your name and billing address on the appropriate fields.  Use the following address to ship your items to our warehouse located in Medley, Florida:</vt:lpstr>
      <vt:lpstr>PowerPoint Presentation</vt:lpstr>
      <vt:lpstr>Once your shipment arrives at our Medley, Florida, warehouse, Crowley’s experts will confirm the item’s dimensions and weight, and provide you with an updated quote, if necessary.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Piovanetti Perez, Ginelie</cp:lastModifiedBy>
  <cp:revision>51</cp:revision>
  <dcterms:created xsi:type="dcterms:W3CDTF">2022-01-16T23:06:55Z</dcterms:created>
  <dcterms:modified xsi:type="dcterms:W3CDTF">2022-06-06T19:36:09Z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0x01010082982C9B25C5F648AE8E77FFB92DB7E8</vt:lpwstr>
  </property>
</Properties>
</file>